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60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D60093"/>
    <a:srgbClr val="FFFF00"/>
    <a:srgbClr val="FF0000"/>
    <a:srgbClr val="00CC66"/>
    <a:srgbClr val="000000"/>
    <a:srgbClr val="6600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5" autoAdjust="0"/>
    <p:restoredTop sz="94660"/>
  </p:normalViewPr>
  <p:slideViewPr>
    <p:cSldViewPr>
      <p:cViewPr varScale="1">
        <p:scale>
          <a:sx n="85" d="100"/>
          <a:sy n="85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6050" y="138113"/>
            <a:ext cx="8836025" cy="5256212"/>
            <a:chOff x="92" y="87"/>
            <a:chExt cx="5566" cy="331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14" y="89"/>
              <a:ext cx="3344" cy="3080"/>
              <a:chOff x="2314" y="89"/>
              <a:chExt cx="3344" cy="3080"/>
            </a:xfrm>
          </p:grpSpPr>
          <p:grpSp>
            <p:nvGrpSpPr>
              <p:cNvPr id="13" name="Group 4"/>
              <p:cNvGrpSpPr>
                <a:grpSpLocks/>
              </p:cNvGrpSpPr>
              <p:nvPr/>
            </p:nvGrpSpPr>
            <p:grpSpPr bwMode="auto">
              <a:xfrm>
                <a:off x="5166" y="2047"/>
                <a:ext cx="492" cy="1122"/>
                <a:chOff x="5166" y="2047"/>
                <a:chExt cx="492" cy="1122"/>
              </a:xfrm>
            </p:grpSpPr>
            <p:grpSp>
              <p:nvGrpSpPr>
                <p:cNvPr id="37" name="Group 5"/>
                <p:cNvGrpSpPr>
                  <a:grpSpLocks/>
                </p:cNvGrpSpPr>
                <p:nvPr/>
              </p:nvGrpSpPr>
              <p:grpSpPr bwMode="auto">
                <a:xfrm>
                  <a:off x="5166" y="2839"/>
                  <a:ext cx="492" cy="330"/>
                  <a:chOff x="5166" y="2839"/>
                  <a:chExt cx="492" cy="330"/>
                </a:xfrm>
              </p:grpSpPr>
              <p:sp>
                <p:nvSpPr>
                  <p:cNvPr id="39" name="Freeform 6"/>
                  <p:cNvSpPr>
                    <a:spLocks/>
                  </p:cNvSpPr>
                  <p:nvPr/>
                </p:nvSpPr>
                <p:spPr bwMode="ltGray">
                  <a:xfrm>
                    <a:off x="5579" y="2839"/>
                    <a:ext cx="79" cy="200"/>
                  </a:xfrm>
                  <a:custGeom>
                    <a:avLst/>
                    <a:gdLst/>
                    <a:ahLst/>
                    <a:cxnLst>
                      <a:cxn ang="0">
                        <a:pos x="25" y="3"/>
                      </a:cxn>
                      <a:cxn ang="0">
                        <a:pos x="33" y="0"/>
                      </a:cxn>
                      <a:cxn ang="0">
                        <a:pos x="47" y="22"/>
                      </a:cxn>
                      <a:cxn ang="0">
                        <a:pos x="45" y="86"/>
                      </a:cxn>
                      <a:cxn ang="0">
                        <a:pos x="55" y="86"/>
                      </a:cxn>
                      <a:cxn ang="0">
                        <a:pos x="57" y="94"/>
                      </a:cxn>
                      <a:cxn ang="0">
                        <a:pos x="60" y="108"/>
                      </a:cxn>
                      <a:cxn ang="0">
                        <a:pos x="62" y="116"/>
                      </a:cxn>
                      <a:cxn ang="0">
                        <a:pos x="70" y="113"/>
                      </a:cxn>
                      <a:cxn ang="0">
                        <a:pos x="76" y="100"/>
                      </a:cxn>
                      <a:cxn ang="0">
                        <a:pos x="78" y="108"/>
                      </a:cxn>
                      <a:cxn ang="0">
                        <a:pos x="74" y="119"/>
                      </a:cxn>
                      <a:cxn ang="0">
                        <a:pos x="70" y="127"/>
                      </a:cxn>
                      <a:cxn ang="0">
                        <a:pos x="68" y="144"/>
                      </a:cxn>
                      <a:cxn ang="0">
                        <a:pos x="59" y="152"/>
                      </a:cxn>
                      <a:cxn ang="0">
                        <a:pos x="53" y="155"/>
                      </a:cxn>
                      <a:cxn ang="0">
                        <a:pos x="45" y="163"/>
                      </a:cxn>
                      <a:cxn ang="0">
                        <a:pos x="43" y="171"/>
                      </a:cxn>
                      <a:cxn ang="0">
                        <a:pos x="45" y="180"/>
                      </a:cxn>
                      <a:cxn ang="0">
                        <a:pos x="47" y="188"/>
                      </a:cxn>
                      <a:cxn ang="0">
                        <a:pos x="37" y="193"/>
                      </a:cxn>
                      <a:cxn ang="0">
                        <a:pos x="31" y="196"/>
                      </a:cxn>
                      <a:cxn ang="0">
                        <a:pos x="25" y="199"/>
                      </a:cxn>
                      <a:cxn ang="0">
                        <a:pos x="21" y="196"/>
                      </a:cxn>
                      <a:cxn ang="0">
                        <a:pos x="12" y="193"/>
                      </a:cxn>
                      <a:cxn ang="0">
                        <a:pos x="8" y="188"/>
                      </a:cxn>
                      <a:cxn ang="0">
                        <a:pos x="12" y="182"/>
                      </a:cxn>
                      <a:cxn ang="0">
                        <a:pos x="20" y="180"/>
                      </a:cxn>
                      <a:cxn ang="0">
                        <a:pos x="25" y="166"/>
                      </a:cxn>
                      <a:cxn ang="0">
                        <a:pos x="25" y="160"/>
                      </a:cxn>
                      <a:cxn ang="0">
                        <a:pos x="20" y="155"/>
                      </a:cxn>
                      <a:cxn ang="0">
                        <a:pos x="12" y="146"/>
                      </a:cxn>
                      <a:cxn ang="0">
                        <a:pos x="6" y="146"/>
                      </a:cxn>
                      <a:cxn ang="0">
                        <a:pos x="2" y="144"/>
                      </a:cxn>
                      <a:cxn ang="0">
                        <a:pos x="0" y="135"/>
                      </a:cxn>
                      <a:cxn ang="0">
                        <a:pos x="2" y="130"/>
                      </a:cxn>
                      <a:cxn ang="0">
                        <a:pos x="6" y="130"/>
                      </a:cxn>
                      <a:cxn ang="0">
                        <a:pos x="12" y="127"/>
                      </a:cxn>
                      <a:cxn ang="0">
                        <a:pos x="20" y="119"/>
                      </a:cxn>
                      <a:cxn ang="0">
                        <a:pos x="23" y="116"/>
                      </a:cxn>
                      <a:cxn ang="0">
                        <a:pos x="27" y="86"/>
                      </a:cxn>
                      <a:cxn ang="0">
                        <a:pos x="23" y="77"/>
                      </a:cxn>
                      <a:cxn ang="0">
                        <a:pos x="18" y="72"/>
                      </a:cxn>
                      <a:cxn ang="0">
                        <a:pos x="16" y="55"/>
                      </a:cxn>
                      <a:cxn ang="0">
                        <a:pos x="18" y="39"/>
                      </a:cxn>
                      <a:cxn ang="0">
                        <a:pos x="20" y="28"/>
                      </a:cxn>
                      <a:cxn ang="0">
                        <a:pos x="25" y="3"/>
                      </a:cxn>
                    </a:cxnLst>
                    <a:rect l="0" t="0" r="r" b="b"/>
                    <a:pathLst>
                      <a:path w="79" h="200">
                        <a:moveTo>
                          <a:pt x="25" y="3"/>
                        </a:moveTo>
                        <a:lnTo>
                          <a:pt x="33" y="0"/>
                        </a:lnTo>
                        <a:lnTo>
                          <a:pt x="47" y="22"/>
                        </a:lnTo>
                        <a:lnTo>
                          <a:pt x="45" y="86"/>
                        </a:lnTo>
                        <a:lnTo>
                          <a:pt x="55" y="86"/>
                        </a:lnTo>
                        <a:lnTo>
                          <a:pt x="57" y="94"/>
                        </a:lnTo>
                        <a:lnTo>
                          <a:pt x="60" y="108"/>
                        </a:lnTo>
                        <a:lnTo>
                          <a:pt x="62" y="116"/>
                        </a:lnTo>
                        <a:lnTo>
                          <a:pt x="70" y="113"/>
                        </a:lnTo>
                        <a:lnTo>
                          <a:pt x="76" y="100"/>
                        </a:lnTo>
                        <a:lnTo>
                          <a:pt x="78" y="108"/>
                        </a:lnTo>
                        <a:lnTo>
                          <a:pt x="74" y="119"/>
                        </a:lnTo>
                        <a:lnTo>
                          <a:pt x="70" y="127"/>
                        </a:lnTo>
                        <a:lnTo>
                          <a:pt x="68" y="144"/>
                        </a:lnTo>
                        <a:lnTo>
                          <a:pt x="59" y="152"/>
                        </a:lnTo>
                        <a:lnTo>
                          <a:pt x="53" y="155"/>
                        </a:lnTo>
                        <a:lnTo>
                          <a:pt x="45" y="163"/>
                        </a:lnTo>
                        <a:lnTo>
                          <a:pt x="43" y="171"/>
                        </a:lnTo>
                        <a:lnTo>
                          <a:pt x="45" y="180"/>
                        </a:lnTo>
                        <a:lnTo>
                          <a:pt x="47" y="188"/>
                        </a:lnTo>
                        <a:lnTo>
                          <a:pt x="37" y="193"/>
                        </a:lnTo>
                        <a:lnTo>
                          <a:pt x="31" y="196"/>
                        </a:lnTo>
                        <a:lnTo>
                          <a:pt x="25" y="199"/>
                        </a:lnTo>
                        <a:lnTo>
                          <a:pt x="21" y="196"/>
                        </a:lnTo>
                        <a:lnTo>
                          <a:pt x="12" y="193"/>
                        </a:lnTo>
                        <a:lnTo>
                          <a:pt x="8" y="188"/>
                        </a:lnTo>
                        <a:lnTo>
                          <a:pt x="12" y="182"/>
                        </a:lnTo>
                        <a:lnTo>
                          <a:pt x="20" y="180"/>
                        </a:lnTo>
                        <a:lnTo>
                          <a:pt x="25" y="166"/>
                        </a:lnTo>
                        <a:lnTo>
                          <a:pt x="25" y="160"/>
                        </a:lnTo>
                        <a:lnTo>
                          <a:pt x="20" y="155"/>
                        </a:lnTo>
                        <a:lnTo>
                          <a:pt x="12" y="146"/>
                        </a:lnTo>
                        <a:lnTo>
                          <a:pt x="6" y="146"/>
                        </a:lnTo>
                        <a:lnTo>
                          <a:pt x="2" y="144"/>
                        </a:lnTo>
                        <a:lnTo>
                          <a:pt x="0" y="135"/>
                        </a:lnTo>
                        <a:lnTo>
                          <a:pt x="2" y="130"/>
                        </a:lnTo>
                        <a:lnTo>
                          <a:pt x="6" y="130"/>
                        </a:lnTo>
                        <a:lnTo>
                          <a:pt x="12" y="127"/>
                        </a:lnTo>
                        <a:lnTo>
                          <a:pt x="20" y="119"/>
                        </a:lnTo>
                        <a:lnTo>
                          <a:pt x="23" y="116"/>
                        </a:lnTo>
                        <a:lnTo>
                          <a:pt x="27" y="86"/>
                        </a:lnTo>
                        <a:lnTo>
                          <a:pt x="23" y="77"/>
                        </a:lnTo>
                        <a:lnTo>
                          <a:pt x="18" y="72"/>
                        </a:lnTo>
                        <a:lnTo>
                          <a:pt x="16" y="55"/>
                        </a:lnTo>
                        <a:lnTo>
                          <a:pt x="18" y="39"/>
                        </a:lnTo>
                        <a:lnTo>
                          <a:pt x="20" y="28"/>
                        </a:lnTo>
                        <a:lnTo>
                          <a:pt x="25" y="3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0" name="Freeform 7"/>
                  <p:cNvSpPr>
                    <a:spLocks/>
                  </p:cNvSpPr>
                  <p:nvPr/>
                </p:nvSpPr>
                <p:spPr bwMode="ltGray">
                  <a:xfrm>
                    <a:off x="5428" y="2999"/>
                    <a:ext cx="146" cy="170"/>
                  </a:xfrm>
                  <a:custGeom>
                    <a:avLst/>
                    <a:gdLst/>
                    <a:ahLst/>
                    <a:cxnLst>
                      <a:cxn ang="0">
                        <a:pos x="102" y="0"/>
                      </a:cxn>
                      <a:cxn ang="0">
                        <a:pos x="120" y="0"/>
                      </a:cxn>
                      <a:cxn ang="0">
                        <a:pos x="145" y="44"/>
                      </a:cxn>
                      <a:cxn ang="0">
                        <a:pos x="118" y="83"/>
                      </a:cxn>
                      <a:cxn ang="0">
                        <a:pos x="118" y="100"/>
                      </a:cxn>
                      <a:cxn ang="0">
                        <a:pos x="112" y="105"/>
                      </a:cxn>
                      <a:cxn ang="0">
                        <a:pos x="96" y="105"/>
                      </a:cxn>
                      <a:cxn ang="0">
                        <a:pos x="76" y="127"/>
                      </a:cxn>
                      <a:cxn ang="0">
                        <a:pos x="59" y="150"/>
                      </a:cxn>
                      <a:cxn ang="0">
                        <a:pos x="47" y="169"/>
                      </a:cxn>
                      <a:cxn ang="0">
                        <a:pos x="47" y="152"/>
                      </a:cxn>
                      <a:cxn ang="0">
                        <a:pos x="25" y="155"/>
                      </a:cxn>
                      <a:cxn ang="0">
                        <a:pos x="16" y="155"/>
                      </a:cxn>
                      <a:cxn ang="0">
                        <a:pos x="0" y="155"/>
                      </a:cxn>
                      <a:cxn ang="0">
                        <a:pos x="22" y="127"/>
                      </a:cxn>
                      <a:cxn ang="0">
                        <a:pos x="29" y="114"/>
                      </a:cxn>
                      <a:cxn ang="0">
                        <a:pos x="37" y="114"/>
                      </a:cxn>
                      <a:cxn ang="0">
                        <a:pos x="53" y="91"/>
                      </a:cxn>
                      <a:cxn ang="0">
                        <a:pos x="59" y="91"/>
                      </a:cxn>
                      <a:cxn ang="0">
                        <a:pos x="59" y="89"/>
                      </a:cxn>
                      <a:cxn ang="0">
                        <a:pos x="67" y="80"/>
                      </a:cxn>
                      <a:cxn ang="0">
                        <a:pos x="76" y="80"/>
                      </a:cxn>
                      <a:cxn ang="0">
                        <a:pos x="73" y="55"/>
                      </a:cxn>
                      <a:cxn ang="0">
                        <a:pos x="74" y="55"/>
                      </a:cxn>
                      <a:cxn ang="0">
                        <a:pos x="84" y="42"/>
                      </a:cxn>
                      <a:cxn ang="0">
                        <a:pos x="88" y="53"/>
                      </a:cxn>
                      <a:cxn ang="0">
                        <a:pos x="104" y="33"/>
                      </a:cxn>
                      <a:cxn ang="0">
                        <a:pos x="102" y="0"/>
                      </a:cxn>
                    </a:cxnLst>
                    <a:rect l="0" t="0" r="r" b="b"/>
                    <a:pathLst>
                      <a:path w="146" h="170">
                        <a:moveTo>
                          <a:pt x="102" y="0"/>
                        </a:moveTo>
                        <a:lnTo>
                          <a:pt x="120" y="0"/>
                        </a:lnTo>
                        <a:lnTo>
                          <a:pt x="145" y="44"/>
                        </a:lnTo>
                        <a:lnTo>
                          <a:pt x="118" y="83"/>
                        </a:lnTo>
                        <a:lnTo>
                          <a:pt x="118" y="100"/>
                        </a:lnTo>
                        <a:lnTo>
                          <a:pt x="112" y="105"/>
                        </a:lnTo>
                        <a:lnTo>
                          <a:pt x="96" y="105"/>
                        </a:lnTo>
                        <a:lnTo>
                          <a:pt x="76" y="127"/>
                        </a:lnTo>
                        <a:lnTo>
                          <a:pt x="59" y="150"/>
                        </a:lnTo>
                        <a:lnTo>
                          <a:pt x="47" y="169"/>
                        </a:lnTo>
                        <a:lnTo>
                          <a:pt x="47" y="152"/>
                        </a:lnTo>
                        <a:lnTo>
                          <a:pt x="25" y="155"/>
                        </a:lnTo>
                        <a:lnTo>
                          <a:pt x="16" y="155"/>
                        </a:lnTo>
                        <a:lnTo>
                          <a:pt x="0" y="155"/>
                        </a:lnTo>
                        <a:lnTo>
                          <a:pt x="22" y="127"/>
                        </a:lnTo>
                        <a:lnTo>
                          <a:pt x="29" y="114"/>
                        </a:lnTo>
                        <a:lnTo>
                          <a:pt x="37" y="114"/>
                        </a:lnTo>
                        <a:lnTo>
                          <a:pt x="53" y="91"/>
                        </a:lnTo>
                        <a:lnTo>
                          <a:pt x="59" y="91"/>
                        </a:lnTo>
                        <a:lnTo>
                          <a:pt x="59" y="89"/>
                        </a:lnTo>
                        <a:lnTo>
                          <a:pt x="67" y="80"/>
                        </a:lnTo>
                        <a:lnTo>
                          <a:pt x="76" y="80"/>
                        </a:lnTo>
                        <a:lnTo>
                          <a:pt x="73" y="55"/>
                        </a:lnTo>
                        <a:lnTo>
                          <a:pt x="74" y="55"/>
                        </a:lnTo>
                        <a:lnTo>
                          <a:pt x="84" y="42"/>
                        </a:lnTo>
                        <a:lnTo>
                          <a:pt x="88" y="53"/>
                        </a:lnTo>
                        <a:lnTo>
                          <a:pt x="104" y="33"/>
                        </a:lnTo>
                        <a:lnTo>
                          <a:pt x="102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" name="Freeform 8"/>
                  <p:cNvSpPr>
                    <a:spLocks/>
                  </p:cNvSpPr>
                  <p:nvPr/>
                </p:nvSpPr>
                <p:spPr bwMode="ltGray">
                  <a:xfrm>
                    <a:off x="5166" y="3009"/>
                    <a:ext cx="56" cy="9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0"/>
                      </a:cxn>
                      <a:cxn ang="0">
                        <a:pos x="26" y="11"/>
                      </a:cxn>
                      <a:cxn ang="0">
                        <a:pos x="55" y="11"/>
                      </a:cxn>
                      <a:cxn ang="0">
                        <a:pos x="51" y="25"/>
                      </a:cxn>
                      <a:cxn ang="0">
                        <a:pos x="55" y="42"/>
                      </a:cxn>
                      <a:cxn ang="0">
                        <a:pos x="45" y="42"/>
                      </a:cxn>
                      <a:cxn ang="0">
                        <a:pos x="43" y="45"/>
                      </a:cxn>
                      <a:cxn ang="0">
                        <a:pos x="37" y="47"/>
                      </a:cxn>
                      <a:cxn ang="0">
                        <a:pos x="43" y="89"/>
                      </a:cxn>
                      <a:cxn ang="0">
                        <a:pos x="26" y="86"/>
                      </a:cxn>
                      <a:cxn ang="0">
                        <a:pos x="10" y="72"/>
                      </a:cxn>
                      <a:cxn ang="0">
                        <a:pos x="10" y="45"/>
                      </a:cxn>
                      <a:cxn ang="0">
                        <a:pos x="10" y="33"/>
                      </a:cxn>
                      <a:cxn ang="0">
                        <a:pos x="0" y="2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90">
                        <a:moveTo>
                          <a:pt x="0" y="0"/>
                        </a:moveTo>
                        <a:lnTo>
                          <a:pt x="12" y="0"/>
                        </a:lnTo>
                        <a:lnTo>
                          <a:pt x="26" y="11"/>
                        </a:lnTo>
                        <a:lnTo>
                          <a:pt x="55" y="11"/>
                        </a:lnTo>
                        <a:lnTo>
                          <a:pt x="51" y="25"/>
                        </a:lnTo>
                        <a:lnTo>
                          <a:pt x="55" y="42"/>
                        </a:lnTo>
                        <a:lnTo>
                          <a:pt x="45" y="42"/>
                        </a:lnTo>
                        <a:lnTo>
                          <a:pt x="43" y="45"/>
                        </a:lnTo>
                        <a:lnTo>
                          <a:pt x="37" y="47"/>
                        </a:lnTo>
                        <a:lnTo>
                          <a:pt x="43" y="89"/>
                        </a:lnTo>
                        <a:lnTo>
                          <a:pt x="26" y="86"/>
                        </a:lnTo>
                        <a:lnTo>
                          <a:pt x="10" y="72"/>
                        </a:lnTo>
                        <a:lnTo>
                          <a:pt x="10" y="45"/>
                        </a:lnTo>
                        <a:lnTo>
                          <a:pt x="10" y="33"/>
                        </a:lnTo>
                        <a:lnTo>
                          <a:pt x="0" y="2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" name="Freeform 9"/>
                <p:cNvSpPr>
                  <a:spLocks/>
                </p:cNvSpPr>
                <p:nvPr/>
              </p:nvSpPr>
              <p:spPr bwMode="ltGray">
                <a:xfrm>
                  <a:off x="5266" y="2047"/>
                  <a:ext cx="89" cy="101"/>
                </a:xfrm>
                <a:custGeom>
                  <a:avLst/>
                  <a:gdLst/>
                  <a:ahLst/>
                  <a:cxnLst>
                    <a:cxn ang="0">
                      <a:pos x="16" y="37"/>
                    </a:cxn>
                    <a:cxn ang="0">
                      <a:pos x="0" y="80"/>
                    </a:cxn>
                    <a:cxn ang="0">
                      <a:pos x="6" y="97"/>
                    </a:cxn>
                    <a:cxn ang="0">
                      <a:pos x="31" y="100"/>
                    </a:cxn>
                    <a:cxn ang="0">
                      <a:pos x="53" y="100"/>
                    </a:cxn>
                    <a:cxn ang="0">
                      <a:pos x="61" y="83"/>
                    </a:cxn>
                    <a:cxn ang="0">
                      <a:pos x="65" y="66"/>
                    </a:cxn>
                    <a:cxn ang="0">
                      <a:pos x="88" y="66"/>
                    </a:cxn>
                    <a:cxn ang="0">
                      <a:pos x="84" y="40"/>
                    </a:cxn>
                    <a:cxn ang="0">
                      <a:pos x="84" y="14"/>
                    </a:cxn>
                    <a:cxn ang="0">
                      <a:pos x="61" y="0"/>
                    </a:cxn>
                    <a:cxn ang="0">
                      <a:pos x="59" y="29"/>
                    </a:cxn>
                    <a:cxn ang="0">
                      <a:pos x="72" y="46"/>
                    </a:cxn>
                    <a:cxn ang="0">
                      <a:pos x="51" y="46"/>
                    </a:cxn>
                    <a:cxn ang="0">
                      <a:pos x="43" y="57"/>
                    </a:cxn>
                    <a:cxn ang="0">
                      <a:pos x="16" y="37"/>
                    </a:cxn>
                  </a:cxnLst>
                  <a:rect l="0" t="0" r="r" b="b"/>
                  <a:pathLst>
                    <a:path w="89" h="101">
                      <a:moveTo>
                        <a:pt x="16" y="37"/>
                      </a:moveTo>
                      <a:lnTo>
                        <a:pt x="0" y="80"/>
                      </a:lnTo>
                      <a:lnTo>
                        <a:pt x="6" y="97"/>
                      </a:lnTo>
                      <a:lnTo>
                        <a:pt x="31" y="100"/>
                      </a:lnTo>
                      <a:lnTo>
                        <a:pt x="53" y="100"/>
                      </a:lnTo>
                      <a:lnTo>
                        <a:pt x="61" y="83"/>
                      </a:lnTo>
                      <a:lnTo>
                        <a:pt x="65" y="66"/>
                      </a:lnTo>
                      <a:lnTo>
                        <a:pt x="88" y="66"/>
                      </a:lnTo>
                      <a:lnTo>
                        <a:pt x="84" y="40"/>
                      </a:lnTo>
                      <a:lnTo>
                        <a:pt x="84" y="14"/>
                      </a:lnTo>
                      <a:lnTo>
                        <a:pt x="61" y="0"/>
                      </a:lnTo>
                      <a:lnTo>
                        <a:pt x="59" y="29"/>
                      </a:lnTo>
                      <a:lnTo>
                        <a:pt x="72" y="46"/>
                      </a:lnTo>
                      <a:lnTo>
                        <a:pt x="51" y="46"/>
                      </a:lnTo>
                      <a:lnTo>
                        <a:pt x="43" y="57"/>
                      </a:lnTo>
                      <a:lnTo>
                        <a:pt x="16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10"/>
              <p:cNvGrpSpPr>
                <a:grpSpLocks/>
              </p:cNvGrpSpPr>
              <p:nvPr/>
            </p:nvGrpSpPr>
            <p:grpSpPr bwMode="auto">
              <a:xfrm>
                <a:off x="4293" y="576"/>
                <a:ext cx="1037" cy="2393"/>
                <a:chOff x="4293" y="576"/>
                <a:chExt cx="1037" cy="2393"/>
              </a:xfrm>
            </p:grpSpPr>
            <p:grpSp>
              <p:nvGrpSpPr>
                <p:cNvPr id="24" name="Group 11"/>
                <p:cNvGrpSpPr>
                  <a:grpSpLocks/>
                </p:cNvGrpSpPr>
                <p:nvPr/>
              </p:nvGrpSpPr>
              <p:grpSpPr bwMode="auto">
                <a:xfrm>
                  <a:off x="4460" y="820"/>
                  <a:ext cx="232" cy="719"/>
                  <a:chOff x="4460" y="820"/>
                  <a:chExt cx="232" cy="719"/>
                </a:xfrm>
              </p:grpSpPr>
              <p:sp>
                <p:nvSpPr>
                  <p:cNvPr id="34" name="Freeform 12"/>
                  <p:cNvSpPr>
                    <a:spLocks/>
                  </p:cNvSpPr>
                  <p:nvPr/>
                </p:nvSpPr>
                <p:spPr bwMode="ltGray">
                  <a:xfrm>
                    <a:off x="4460" y="1465"/>
                    <a:ext cx="56" cy="74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0" y="70"/>
                      </a:cxn>
                      <a:cxn ang="0">
                        <a:pos x="22" y="67"/>
                      </a:cxn>
                      <a:cxn ang="0">
                        <a:pos x="39" y="73"/>
                      </a:cxn>
                      <a:cxn ang="0">
                        <a:pos x="53" y="73"/>
                      </a:cxn>
                      <a:cxn ang="0">
                        <a:pos x="55" y="48"/>
                      </a:cxn>
                      <a:cxn ang="0">
                        <a:pos x="51" y="31"/>
                      </a:cxn>
                      <a:cxn ang="0">
                        <a:pos x="41" y="11"/>
                      </a:cxn>
                      <a:cxn ang="0">
                        <a:pos x="31" y="11"/>
                      </a:cxn>
                      <a:cxn ang="0">
                        <a:pos x="28" y="0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0" y="56"/>
                      </a:cxn>
                    </a:cxnLst>
                    <a:rect l="0" t="0" r="r" b="b"/>
                    <a:pathLst>
                      <a:path w="56" h="74">
                        <a:moveTo>
                          <a:pt x="0" y="56"/>
                        </a:moveTo>
                        <a:lnTo>
                          <a:pt x="10" y="70"/>
                        </a:lnTo>
                        <a:lnTo>
                          <a:pt x="22" y="67"/>
                        </a:lnTo>
                        <a:lnTo>
                          <a:pt x="39" y="73"/>
                        </a:lnTo>
                        <a:lnTo>
                          <a:pt x="53" y="73"/>
                        </a:lnTo>
                        <a:lnTo>
                          <a:pt x="55" y="48"/>
                        </a:lnTo>
                        <a:lnTo>
                          <a:pt x="51" y="31"/>
                        </a:lnTo>
                        <a:lnTo>
                          <a:pt x="41" y="11"/>
                        </a:lnTo>
                        <a:lnTo>
                          <a:pt x="31" y="11"/>
                        </a:lnTo>
                        <a:lnTo>
                          <a:pt x="28" y="0"/>
                        </a:lnTo>
                        <a:lnTo>
                          <a:pt x="14" y="0"/>
                        </a:lnTo>
                        <a:lnTo>
                          <a:pt x="14" y="22"/>
                        </a:lnTo>
                        <a:lnTo>
                          <a:pt x="0" y="56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5" name="Freeform 13"/>
                  <p:cNvSpPr>
                    <a:spLocks/>
                  </p:cNvSpPr>
                  <p:nvPr/>
                </p:nvSpPr>
                <p:spPr bwMode="ltGray">
                  <a:xfrm>
                    <a:off x="4607" y="1337"/>
                    <a:ext cx="54" cy="94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35" y="3"/>
                      </a:cxn>
                      <a:cxn ang="0">
                        <a:pos x="43" y="28"/>
                      </a:cxn>
                      <a:cxn ang="0">
                        <a:pos x="53" y="42"/>
                      </a:cxn>
                      <a:cxn ang="0">
                        <a:pos x="45" y="54"/>
                      </a:cxn>
                      <a:cxn ang="0">
                        <a:pos x="53" y="68"/>
                      </a:cxn>
                      <a:cxn ang="0">
                        <a:pos x="49" y="85"/>
                      </a:cxn>
                      <a:cxn ang="0">
                        <a:pos x="41" y="93"/>
                      </a:cxn>
                      <a:cxn ang="0">
                        <a:pos x="26" y="90"/>
                      </a:cxn>
                      <a:cxn ang="0">
                        <a:pos x="16" y="90"/>
                      </a:cxn>
                      <a:cxn ang="0">
                        <a:pos x="10" y="79"/>
                      </a:cxn>
                      <a:cxn ang="0">
                        <a:pos x="4" y="65"/>
                      </a:cxn>
                      <a:cxn ang="0">
                        <a:pos x="4" y="51"/>
                      </a:cxn>
                      <a:cxn ang="0">
                        <a:pos x="0" y="31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54" h="94">
                        <a:moveTo>
                          <a:pt x="12" y="0"/>
                        </a:moveTo>
                        <a:lnTo>
                          <a:pt x="35" y="3"/>
                        </a:lnTo>
                        <a:lnTo>
                          <a:pt x="43" y="28"/>
                        </a:lnTo>
                        <a:lnTo>
                          <a:pt x="53" y="42"/>
                        </a:lnTo>
                        <a:lnTo>
                          <a:pt x="45" y="54"/>
                        </a:lnTo>
                        <a:lnTo>
                          <a:pt x="53" y="68"/>
                        </a:lnTo>
                        <a:lnTo>
                          <a:pt x="49" y="85"/>
                        </a:lnTo>
                        <a:lnTo>
                          <a:pt x="41" y="93"/>
                        </a:lnTo>
                        <a:lnTo>
                          <a:pt x="26" y="90"/>
                        </a:lnTo>
                        <a:lnTo>
                          <a:pt x="16" y="90"/>
                        </a:lnTo>
                        <a:lnTo>
                          <a:pt x="10" y="79"/>
                        </a:lnTo>
                        <a:lnTo>
                          <a:pt x="4" y="65"/>
                        </a:lnTo>
                        <a:lnTo>
                          <a:pt x="4" y="51"/>
                        </a:lnTo>
                        <a:lnTo>
                          <a:pt x="0" y="3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6" name="Freeform 14"/>
                  <p:cNvSpPr>
                    <a:spLocks/>
                  </p:cNvSpPr>
                  <p:nvPr/>
                </p:nvSpPr>
                <p:spPr bwMode="ltGray">
                  <a:xfrm>
                    <a:off x="4597" y="820"/>
                    <a:ext cx="95" cy="87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25" y="14"/>
                      </a:cxn>
                      <a:cxn ang="0">
                        <a:pos x="37" y="11"/>
                      </a:cxn>
                      <a:cxn ang="0">
                        <a:pos x="55" y="14"/>
                      </a:cxn>
                      <a:cxn ang="0">
                        <a:pos x="71" y="14"/>
                      </a:cxn>
                      <a:cxn ang="0">
                        <a:pos x="78" y="22"/>
                      </a:cxn>
                      <a:cxn ang="0">
                        <a:pos x="88" y="42"/>
                      </a:cxn>
                      <a:cxn ang="0">
                        <a:pos x="94" y="50"/>
                      </a:cxn>
                      <a:cxn ang="0">
                        <a:pos x="72" y="55"/>
                      </a:cxn>
                      <a:cxn ang="0">
                        <a:pos x="67" y="61"/>
                      </a:cxn>
                      <a:cxn ang="0">
                        <a:pos x="72" y="72"/>
                      </a:cxn>
                      <a:cxn ang="0">
                        <a:pos x="72" y="83"/>
                      </a:cxn>
                      <a:cxn ang="0">
                        <a:pos x="51" y="72"/>
                      </a:cxn>
                      <a:cxn ang="0">
                        <a:pos x="33" y="64"/>
                      </a:cxn>
                      <a:cxn ang="0">
                        <a:pos x="25" y="67"/>
                      </a:cxn>
                      <a:cxn ang="0">
                        <a:pos x="25" y="83"/>
                      </a:cxn>
                      <a:cxn ang="0">
                        <a:pos x="14" y="86"/>
                      </a:cxn>
                      <a:cxn ang="0">
                        <a:pos x="8" y="72"/>
                      </a:cxn>
                      <a:cxn ang="0">
                        <a:pos x="6" y="55"/>
                      </a:cxn>
                      <a:cxn ang="0">
                        <a:pos x="0" y="53"/>
                      </a:cxn>
                      <a:cxn ang="0">
                        <a:pos x="6" y="36"/>
                      </a:cxn>
                      <a:cxn ang="0">
                        <a:pos x="16" y="31"/>
                      </a:cxn>
                      <a:cxn ang="0">
                        <a:pos x="14" y="0"/>
                      </a:cxn>
                    </a:cxnLst>
                    <a:rect l="0" t="0" r="r" b="b"/>
                    <a:pathLst>
                      <a:path w="95" h="87">
                        <a:moveTo>
                          <a:pt x="14" y="0"/>
                        </a:moveTo>
                        <a:lnTo>
                          <a:pt x="25" y="14"/>
                        </a:lnTo>
                        <a:lnTo>
                          <a:pt x="37" y="11"/>
                        </a:lnTo>
                        <a:lnTo>
                          <a:pt x="55" y="14"/>
                        </a:lnTo>
                        <a:lnTo>
                          <a:pt x="71" y="14"/>
                        </a:lnTo>
                        <a:lnTo>
                          <a:pt x="78" y="22"/>
                        </a:lnTo>
                        <a:lnTo>
                          <a:pt x="88" y="42"/>
                        </a:lnTo>
                        <a:lnTo>
                          <a:pt x="94" y="50"/>
                        </a:lnTo>
                        <a:lnTo>
                          <a:pt x="72" y="55"/>
                        </a:lnTo>
                        <a:lnTo>
                          <a:pt x="67" y="61"/>
                        </a:lnTo>
                        <a:lnTo>
                          <a:pt x="72" y="72"/>
                        </a:lnTo>
                        <a:lnTo>
                          <a:pt x="72" y="83"/>
                        </a:lnTo>
                        <a:lnTo>
                          <a:pt x="51" y="72"/>
                        </a:lnTo>
                        <a:lnTo>
                          <a:pt x="33" y="64"/>
                        </a:lnTo>
                        <a:lnTo>
                          <a:pt x="25" y="67"/>
                        </a:lnTo>
                        <a:lnTo>
                          <a:pt x="25" y="83"/>
                        </a:lnTo>
                        <a:lnTo>
                          <a:pt x="14" y="86"/>
                        </a:lnTo>
                        <a:lnTo>
                          <a:pt x="8" y="72"/>
                        </a:lnTo>
                        <a:lnTo>
                          <a:pt x="6" y="55"/>
                        </a:lnTo>
                        <a:lnTo>
                          <a:pt x="0" y="53"/>
                        </a:lnTo>
                        <a:lnTo>
                          <a:pt x="6" y="36"/>
                        </a:lnTo>
                        <a:lnTo>
                          <a:pt x="16" y="31"/>
                        </a:lnTo>
                        <a:lnTo>
                          <a:pt x="14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5"/>
                <p:cNvSpPr>
                  <a:spLocks/>
                </p:cNvSpPr>
                <p:nvPr/>
              </p:nvSpPr>
              <p:spPr bwMode="ltGray">
                <a:xfrm>
                  <a:off x="4676" y="2275"/>
                  <a:ext cx="654" cy="694"/>
                </a:xfrm>
                <a:custGeom>
                  <a:avLst/>
                  <a:gdLst/>
                  <a:ahLst/>
                  <a:cxnLst>
                    <a:cxn ang="0">
                      <a:pos x="505" y="56"/>
                    </a:cxn>
                    <a:cxn ang="0">
                      <a:pos x="531" y="78"/>
                    </a:cxn>
                    <a:cxn ang="0">
                      <a:pos x="558" y="181"/>
                    </a:cxn>
                    <a:cxn ang="0">
                      <a:pos x="618" y="287"/>
                    </a:cxn>
                    <a:cxn ang="0">
                      <a:pos x="653" y="395"/>
                    </a:cxn>
                    <a:cxn ang="0">
                      <a:pos x="628" y="495"/>
                    </a:cxn>
                    <a:cxn ang="0">
                      <a:pos x="602" y="559"/>
                    </a:cxn>
                    <a:cxn ang="0">
                      <a:pos x="587" y="621"/>
                    </a:cxn>
                    <a:cxn ang="0">
                      <a:pos x="571" y="657"/>
                    </a:cxn>
                    <a:cxn ang="0">
                      <a:pos x="540" y="682"/>
                    </a:cxn>
                    <a:cxn ang="0">
                      <a:pos x="490" y="674"/>
                    </a:cxn>
                    <a:cxn ang="0">
                      <a:pos x="439" y="657"/>
                    </a:cxn>
                    <a:cxn ang="0">
                      <a:pos x="412" y="618"/>
                    </a:cxn>
                    <a:cxn ang="0">
                      <a:pos x="404" y="568"/>
                    </a:cxn>
                    <a:cxn ang="0">
                      <a:pos x="387" y="545"/>
                    </a:cxn>
                    <a:cxn ang="0">
                      <a:pos x="360" y="548"/>
                    </a:cxn>
                    <a:cxn ang="0">
                      <a:pos x="334" y="509"/>
                    </a:cxn>
                    <a:cxn ang="0">
                      <a:pos x="313" y="504"/>
                    </a:cxn>
                    <a:cxn ang="0">
                      <a:pos x="278" y="509"/>
                    </a:cxn>
                    <a:cxn ang="0">
                      <a:pos x="249" y="515"/>
                    </a:cxn>
                    <a:cxn ang="0">
                      <a:pos x="223" y="537"/>
                    </a:cxn>
                    <a:cxn ang="0">
                      <a:pos x="187" y="554"/>
                    </a:cxn>
                    <a:cxn ang="0">
                      <a:pos x="150" y="579"/>
                    </a:cxn>
                    <a:cxn ang="0">
                      <a:pos x="130" y="590"/>
                    </a:cxn>
                    <a:cxn ang="0">
                      <a:pos x="76" y="584"/>
                    </a:cxn>
                    <a:cxn ang="0">
                      <a:pos x="64" y="571"/>
                    </a:cxn>
                    <a:cxn ang="0">
                      <a:pos x="64" y="495"/>
                    </a:cxn>
                    <a:cxn ang="0">
                      <a:pos x="47" y="451"/>
                    </a:cxn>
                    <a:cxn ang="0">
                      <a:pos x="29" y="415"/>
                    </a:cxn>
                    <a:cxn ang="0">
                      <a:pos x="6" y="287"/>
                    </a:cxn>
                    <a:cxn ang="0">
                      <a:pos x="8" y="245"/>
                    </a:cxn>
                    <a:cxn ang="0">
                      <a:pos x="54" y="223"/>
                    </a:cxn>
                    <a:cxn ang="0">
                      <a:pos x="89" y="217"/>
                    </a:cxn>
                    <a:cxn ang="0">
                      <a:pos x="109" y="206"/>
                    </a:cxn>
                    <a:cxn ang="0">
                      <a:pos x="120" y="170"/>
                    </a:cxn>
                    <a:cxn ang="0">
                      <a:pos x="117" y="150"/>
                    </a:cxn>
                    <a:cxn ang="0">
                      <a:pos x="163" y="100"/>
                    </a:cxn>
                    <a:cxn ang="0">
                      <a:pos x="200" y="64"/>
                    </a:cxn>
                    <a:cxn ang="0">
                      <a:pos x="233" y="89"/>
                    </a:cxn>
                    <a:cxn ang="0">
                      <a:pos x="258" y="61"/>
                    </a:cxn>
                    <a:cxn ang="0">
                      <a:pos x="284" y="28"/>
                    </a:cxn>
                    <a:cxn ang="0">
                      <a:pos x="311" y="8"/>
                    </a:cxn>
                    <a:cxn ang="0">
                      <a:pos x="354" y="14"/>
                    </a:cxn>
                    <a:cxn ang="0">
                      <a:pos x="369" y="39"/>
                    </a:cxn>
                    <a:cxn ang="0">
                      <a:pos x="369" y="70"/>
                    </a:cxn>
                    <a:cxn ang="0">
                      <a:pos x="406" y="125"/>
                    </a:cxn>
                    <a:cxn ang="0">
                      <a:pos x="437" y="142"/>
                    </a:cxn>
                    <a:cxn ang="0">
                      <a:pos x="463" y="89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654" h="694">
                      <a:moveTo>
                        <a:pt x="470" y="0"/>
                      </a:moveTo>
                      <a:lnTo>
                        <a:pt x="505" y="0"/>
                      </a:lnTo>
                      <a:lnTo>
                        <a:pt x="505" y="56"/>
                      </a:lnTo>
                      <a:lnTo>
                        <a:pt x="519" y="70"/>
                      </a:lnTo>
                      <a:lnTo>
                        <a:pt x="523" y="78"/>
                      </a:lnTo>
                      <a:lnTo>
                        <a:pt x="531" y="78"/>
                      </a:lnTo>
                      <a:lnTo>
                        <a:pt x="534" y="89"/>
                      </a:lnTo>
                      <a:lnTo>
                        <a:pt x="538" y="145"/>
                      </a:lnTo>
                      <a:lnTo>
                        <a:pt x="558" y="181"/>
                      </a:lnTo>
                      <a:lnTo>
                        <a:pt x="587" y="234"/>
                      </a:lnTo>
                      <a:lnTo>
                        <a:pt x="587" y="242"/>
                      </a:lnTo>
                      <a:lnTo>
                        <a:pt x="618" y="287"/>
                      </a:lnTo>
                      <a:lnTo>
                        <a:pt x="618" y="295"/>
                      </a:lnTo>
                      <a:lnTo>
                        <a:pt x="649" y="331"/>
                      </a:lnTo>
                      <a:lnTo>
                        <a:pt x="653" y="395"/>
                      </a:lnTo>
                      <a:lnTo>
                        <a:pt x="649" y="454"/>
                      </a:lnTo>
                      <a:lnTo>
                        <a:pt x="639" y="481"/>
                      </a:lnTo>
                      <a:lnTo>
                        <a:pt x="628" y="495"/>
                      </a:lnTo>
                      <a:lnTo>
                        <a:pt x="624" y="523"/>
                      </a:lnTo>
                      <a:lnTo>
                        <a:pt x="612" y="548"/>
                      </a:lnTo>
                      <a:lnTo>
                        <a:pt x="602" y="559"/>
                      </a:lnTo>
                      <a:lnTo>
                        <a:pt x="604" y="568"/>
                      </a:lnTo>
                      <a:lnTo>
                        <a:pt x="593" y="584"/>
                      </a:lnTo>
                      <a:lnTo>
                        <a:pt x="587" y="621"/>
                      </a:lnTo>
                      <a:lnTo>
                        <a:pt x="585" y="640"/>
                      </a:lnTo>
                      <a:lnTo>
                        <a:pt x="573" y="648"/>
                      </a:lnTo>
                      <a:lnTo>
                        <a:pt x="571" y="657"/>
                      </a:lnTo>
                      <a:lnTo>
                        <a:pt x="564" y="674"/>
                      </a:lnTo>
                      <a:lnTo>
                        <a:pt x="550" y="676"/>
                      </a:lnTo>
                      <a:lnTo>
                        <a:pt x="540" y="682"/>
                      </a:lnTo>
                      <a:lnTo>
                        <a:pt x="527" y="693"/>
                      </a:lnTo>
                      <a:lnTo>
                        <a:pt x="509" y="671"/>
                      </a:lnTo>
                      <a:lnTo>
                        <a:pt x="490" y="674"/>
                      </a:lnTo>
                      <a:lnTo>
                        <a:pt x="484" y="674"/>
                      </a:lnTo>
                      <a:lnTo>
                        <a:pt x="457" y="679"/>
                      </a:lnTo>
                      <a:lnTo>
                        <a:pt x="439" y="657"/>
                      </a:lnTo>
                      <a:lnTo>
                        <a:pt x="428" y="635"/>
                      </a:lnTo>
                      <a:lnTo>
                        <a:pt x="420" y="637"/>
                      </a:lnTo>
                      <a:lnTo>
                        <a:pt x="412" y="618"/>
                      </a:lnTo>
                      <a:lnTo>
                        <a:pt x="408" y="601"/>
                      </a:lnTo>
                      <a:lnTo>
                        <a:pt x="404" y="596"/>
                      </a:lnTo>
                      <a:lnTo>
                        <a:pt x="404" y="568"/>
                      </a:lnTo>
                      <a:lnTo>
                        <a:pt x="406" y="551"/>
                      </a:lnTo>
                      <a:lnTo>
                        <a:pt x="402" y="540"/>
                      </a:lnTo>
                      <a:lnTo>
                        <a:pt x="387" y="545"/>
                      </a:lnTo>
                      <a:lnTo>
                        <a:pt x="379" y="548"/>
                      </a:lnTo>
                      <a:lnTo>
                        <a:pt x="365" y="548"/>
                      </a:lnTo>
                      <a:lnTo>
                        <a:pt x="360" y="548"/>
                      </a:lnTo>
                      <a:lnTo>
                        <a:pt x="354" y="548"/>
                      </a:lnTo>
                      <a:lnTo>
                        <a:pt x="344" y="532"/>
                      </a:lnTo>
                      <a:lnTo>
                        <a:pt x="334" y="509"/>
                      </a:lnTo>
                      <a:lnTo>
                        <a:pt x="332" y="512"/>
                      </a:lnTo>
                      <a:lnTo>
                        <a:pt x="315" y="512"/>
                      </a:lnTo>
                      <a:lnTo>
                        <a:pt x="313" y="504"/>
                      </a:lnTo>
                      <a:lnTo>
                        <a:pt x="303" y="512"/>
                      </a:lnTo>
                      <a:lnTo>
                        <a:pt x="293" y="509"/>
                      </a:lnTo>
                      <a:lnTo>
                        <a:pt x="278" y="509"/>
                      </a:lnTo>
                      <a:lnTo>
                        <a:pt x="268" y="504"/>
                      </a:lnTo>
                      <a:lnTo>
                        <a:pt x="264" y="512"/>
                      </a:lnTo>
                      <a:lnTo>
                        <a:pt x="249" y="515"/>
                      </a:lnTo>
                      <a:lnTo>
                        <a:pt x="245" y="509"/>
                      </a:lnTo>
                      <a:lnTo>
                        <a:pt x="235" y="523"/>
                      </a:lnTo>
                      <a:lnTo>
                        <a:pt x="223" y="537"/>
                      </a:lnTo>
                      <a:lnTo>
                        <a:pt x="216" y="537"/>
                      </a:lnTo>
                      <a:lnTo>
                        <a:pt x="204" y="554"/>
                      </a:lnTo>
                      <a:lnTo>
                        <a:pt x="187" y="554"/>
                      </a:lnTo>
                      <a:lnTo>
                        <a:pt x="173" y="559"/>
                      </a:lnTo>
                      <a:lnTo>
                        <a:pt x="157" y="568"/>
                      </a:lnTo>
                      <a:lnTo>
                        <a:pt x="150" y="579"/>
                      </a:lnTo>
                      <a:lnTo>
                        <a:pt x="144" y="576"/>
                      </a:lnTo>
                      <a:lnTo>
                        <a:pt x="138" y="587"/>
                      </a:lnTo>
                      <a:lnTo>
                        <a:pt x="130" y="590"/>
                      </a:lnTo>
                      <a:lnTo>
                        <a:pt x="120" y="604"/>
                      </a:lnTo>
                      <a:lnTo>
                        <a:pt x="89" y="604"/>
                      </a:lnTo>
                      <a:lnTo>
                        <a:pt x="76" y="584"/>
                      </a:lnTo>
                      <a:lnTo>
                        <a:pt x="74" y="576"/>
                      </a:lnTo>
                      <a:lnTo>
                        <a:pt x="70" y="584"/>
                      </a:lnTo>
                      <a:lnTo>
                        <a:pt x="64" y="571"/>
                      </a:lnTo>
                      <a:lnTo>
                        <a:pt x="66" y="534"/>
                      </a:lnTo>
                      <a:lnTo>
                        <a:pt x="70" y="512"/>
                      </a:lnTo>
                      <a:lnTo>
                        <a:pt x="64" y="495"/>
                      </a:lnTo>
                      <a:lnTo>
                        <a:pt x="58" y="479"/>
                      </a:lnTo>
                      <a:lnTo>
                        <a:pt x="56" y="459"/>
                      </a:lnTo>
                      <a:lnTo>
                        <a:pt x="47" y="451"/>
                      </a:lnTo>
                      <a:lnTo>
                        <a:pt x="45" y="448"/>
                      </a:lnTo>
                      <a:lnTo>
                        <a:pt x="43" y="440"/>
                      </a:lnTo>
                      <a:lnTo>
                        <a:pt x="29" y="415"/>
                      </a:lnTo>
                      <a:lnTo>
                        <a:pt x="12" y="353"/>
                      </a:lnTo>
                      <a:lnTo>
                        <a:pt x="6" y="312"/>
                      </a:lnTo>
                      <a:lnTo>
                        <a:pt x="6" y="287"/>
                      </a:lnTo>
                      <a:lnTo>
                        <a:pt x="0" y="278"/>
                      </a:lnTo>
                      <a:lnTo>
                        <a:pt x="2" y="256"/>
                      </a:lnTo>
                      <a:lnTo>
                        <a:pt x="8" y="245"/>
                      </a:lnTo>
                      <a:lnTo>
                        <a:pt x="29" y="214"/>
                      </a:lnTo>
                      <a:lnTo>
                        <a:pt x="51" y="217"/>
                      </a:lnTo>
                      <a:lnTo>
                        <a:pt x="54" y="223"/>
                      </a:lnTo>
                      <a:lnTo>
                        <a:pt x="82" y="223"/>
                      </a:lnTo>
                      <a:lnTo>
                        <a:pt x="84" y="214"/>
                      </a:lnTo>
                      <a:lnTo>
                        <a:pt x="89" y="217"/>
                      </a:lnTo>
                      <a:lnTo>
                        <a:pt x="97" y="209"/>
                      </a:lnTo>
                      <a:lnTo>
                        <a:pt x="103" y="212"/>
                      </a:lnTo>
                      <a:lnTo>
                        <a:pt x="109" y="206"/>
                      </a:lnTo>
                      <a:lnTo>
                        <a:pt x="107" y="198"/>
                      </a:lnTo>
                      <a:lnTo>
                        <a:pt x="113" y="178"/>
                      </a:lnTo>
                      <a:lnTo>
                        <a:pt x="120" y="170"/>
                      </a:lnTo>
                      <a:lnTo>
                        <a:pt x="117" y="164"/>
                      </a:lnTo>
                      <a:lnTo>
                        <a:pt x="120" y="159"/>
                      </a:lnTo>
                      <a:lnTo>
                        <a:pt x="117" y="150"/>
                      </a:lnTo>
                      <a:lnTo>
                        <a:pt x="128" y="136"/>
                      </a:lnTo>
                      <a:lnTo>
                        <a:pt x="146" y="134"/>
                      </a:lnTo>
                      <a:lnTo>
                        <a:pt x="163" y="100"/>
                      </a:lnTo>
                      <a:lnTo>
                        <a:pt x="185" y="72"/>
                      </a:lnTo>
                      <a:lnTo>
                        <a:pt x="194" y="70"/>
                      </a:lnTo>
                      <a:lnTo>
                        <a:pt x="200" y="64"/>
                      </a:lnTo>
                      <a:lnTo>
                        <a:pt x="210" y="64"/>
                      </a:lnTo>
                      <a:lnTo>
                        <a:pt x="227" y="86"/>
                      </a:lnTo>
                      <a:lnTo>
                        <a:pt x="233" y="89"/>
                      </a:lnTo>
                      <a:lnTo>
                        <a:pt x="239" y="78"/>
                      </a:lnTo>
                      <a:lnTo>
                        <a:pt x="251" y="64"/>
                      </a:lnTo>
                      <a:lnTo>
                        <a:pt x="258" y="61"/>
                      </a:lnTo>
                      <a:lnTo>
                        <a:pt x="266" y="39"/>
                      </a:lnTo>
                      <a:lnTo>
                        <a:pt x="274" y="36"/>
                      </a:lnTo>
                      <a:lnTo>
                        <a:pt x="284" y="28"/>
                      </a:lnTo>
                      <a:lnTo>
                        <a:pt x="293" y="19"/>
                      </a:lnTo>
                      <a:lnTo>
                        <a:pt x="303" y="19"/>
                      </a:lnTo>
                      <a:lnTo>
                        <a:pt x="311" y="8"/>
                      </a:lnTo>
                      <a:lnTo>
                        <a:pt x="323" y="8"/>
                      </a:lnTo>
                      <a:lnTo>
                        <a:pt x="336" y="8"/>
                      </a:lnTo>
                      <a:lnTo>
                        <a:pt x="354" y="14"/>
                      </a:lnTo>
                      <a:lnTo>
                        <a:pt x="365" y="25"/>
                      </a:lnTo>
                      <a:lnTo>
                        <a:pt x="367" y="33"/>
                      </a:lnTo>
                      <a:lnTo>
                        <a:pt x="369" y="39"/>
                      </a:lnTo>
                      <a:lnTo>
                        <a:pt x="371" y="53"/>
                      </a:lnTo>
                      <a:lnTo>
                        <a:pt x="369" y="58"/>
                      </a:lnTo>
                      <a:lnTo>
                        <a:pt x="369" y="70"/>
                      </a:lnTo>
                      <a:lnTo>
                        <a:pt x="367" y="78"/>
                      </a:lnTo>
                      <a:lnTo>
                        <a:pt x="396" y="109"/>
                      </a:lnTo>
                      <a:lnTo>
                        <a:pt x="406" y="125"/>
                      </a:lnTo>
                      <a:lnTo>
                        <a:pt x="418" y="131"/>
                      </a:lnTo>
                      <a:lnTo>
                        <a:pt x="430" y="139"/>
                      </a:lnTo>
                      <a:lnTo>
                        <a:pt x="437" y="142"/>
                      </a:lnTo>
                      <a:lnTo>
                        <a:pt x="449" y="134"/>
                      </a:lnTo>
                      <a:lnTo>
                        <a:pt x="459" y="109"/>
                      </a:lnTo>
                      <a:lnTo>
                        <a:pt x="463" y="89"/>
                      </a:lnTo>
                      <a:lnTo>
                        <a:pt x="466" y="53"/>
                      </a:lnTo>
                      <a:lnTo>
                        <a:pt x="470" y="36"/>
                      </a:lnTo>
                      <a:lnTo>
                        <a:pt x="47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Freeform 16"/>
                <p:cNvSpPr>
                  <a:spLocks/>
                </p:cNvSpPr>
                <p:nvPr/>
              </p:nvSpPr>
              <p:spPr bwMode="ltGray">
                <a:xfrm>
                  <a:off x="4523" y="2125"/>
                  <a:ext cx="363" cy="95"/>
                </a:xfrm>
                <a:custGeom>
                  <a:avLst/>
                  <a:gdLst/>
                  <a:ahLst/>
                  <a:cxnLst>
                    <a:cxn ang="0">
                      <a:pos x="27" y="14"/>
                    </a:cxn>
                    <a:cxn ang="0">
                      <a:pos x="72" y="14"/>
                    </a:cxn>
                    <a:cxn ang="0">
                      <a:pos x="99" y="17"/>
                    </a:cxn>
                    <a:cxn ang="0">
                      <a:pos x="123" y="44"/>
                    </a:cxn>
                    <a:cxn ang="0">
                      <a:pos x="144" y="50"/>
                    </a:cxn>
                    <a:cxn ang="0">
                      <a:pos x="177" y="61"/>
                    </a:cxn>
                    <a:cxn ang="0">
                      <a:pos x="197" y="66"/>
                    </a:cxn>
                    <a:cxn ang="0">
                      <a:pos x="204" y="44"/>
                    </a:cxn>
                    <a:cxn ang="0">
                      <a:pos x="247" y="50"/>
                    </a:cxn>
                    <a:cxn ang="0">
                      <a:pos x="278" y="58"/>
                    </a:cxn>
                    <a:cxn ang="0">
                      <a:pos x="300" y="61"/>
                    </a:cxn>
                    <a:cxn ang="0">
                      <a:pos x="315" y="50"/>
                    </a:cxn>
                    <a:cxn ang="0">
                      <a:pos x="341" y="44"/>
                    </a:cxn>
                    <a:cxn ang="0">
                      <a:pos x="362" y="39"/>
                    </a:cxn>
                    <a:cxn ang="0">
                      <a:pos x="356" y="66"/>
                    </a:cxn>
                    <a:cxn ang="0">
                      <a:pos x="341" y="75"/>
                    </a:cxn>
                    <a:cxn ang="0">
                      <a:pos x="329" y="77"/>
                    </a:cxn>
                    <a:cxn ang="0">
                      <a:pos x="313" y="86"/>
                    </a:cxn>
                    <a:cxn ang="0">
                      <a:pos x="298" y="86"/>
                    </a:cxn>
                    <a:cxn ang="0">
                      <a:pos x="284" y="88"/>
                    </a:cxn>
                    <a:cxn ang="0">
                      <a:pos x="263" y="94"/>
                    </a:cxn>
                    <a:cxn ang="0">
                      <a:pos x="249" y="75"/>
                    </a:cxn>
                    <a:cxn ang="0">
                      <a:pos x="234" y="94"/>
                    </a:cxn>
                    <a:cxn ang="0">
                      <a:pos x="212" y="75"/>
                    </a:cxn>
                    <a:cxn ang="0">
                      <a:pos x="200" y="77"/>
                    </a:cxn>
                    <a:cxn ang="0">
                      <a:pos x="183" y="86"/>
                    </a:cxn>
                    <a:cxn ang="0">
                      <a:pos x="165" y="80"/>
                    </a:cxn>
                    <a:cxn ang="0">
                      <a:pos x="146" y="77"/>
                    </a:cxn>
                    <a:cxn ang="0">
                      <a:pos x="127" y="86"/>
                    </a:cxn>
                    <a:cxn ang="0">
                      <a:pos x="101" y="72"/>
                    </a:cxn>
                    <a:cxn ang="0">
                      <a:pos x="66" y="64"/>
                    </a:cxn>
                    <a:cxn ang="0">
                      <a:pos x="41" y="55"/>
                    </a:cxn>
                    <a:cxn ang="0">
                      <a:pos x="16" y="41"/>
                    </a:cxn>
                    <a:cxn ang="0">
                      <a:pos x="2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3" h="95">
                      <a:moveTo>
                        <a:pt x="0" y="0"/>
                      </a:moveTo>
                      <a:lnTo>
                        <a:pt x="27" y="14"/>
                      </a:lnTo>
                      <a:lnTo>
                        <a:pt x="51" y="14"/>
                      </a:lnTo>
                      <a:lnTo>
                        <a:pt x="72" y="14"/>
                      </a:lnTo>
                      <a:lnTo>
                        <a:pt x="88" y="14"/>
                      </a:lnTo>
                      <a:lnTo>
                        <a:pt x="99" y="17"/>
                      </a:lnTo>
                      <a:lnTo>
                        <a:pt x="115" y="25"/>
                      </a:lnTo>
                      <a:lnTo>
                        <a:pt x="123" y="44"/>
                      </a:lnTo>
                      <a:lnTo>
                        <a:pt x="130" y="53"/>
                      </a:lnTo>
                      <a:lnTo>
                        <a:pt x="144" y="50"/>
                      </a:lnTo>
                      <a:lnTo>
                        <a:pt x="160" y="50"/>
                      </a:lnTo>
                      <a:lnTo>
                        <a:pt x="177" y="61"/>
                      </a:lnTo>
                      <a:lnTo>
                        <a:pt x="189" y="66"/>
                      </a:lnTo>
                      <a:lnTo>
                        <a:pt x="197" y="66"/>
                      </a:lnTo>
                      <a:lnTo>
                        <a:pt x="199" y="53"/>
                      </a:lnTo>
                      <a:lnTo>
                        <a:pt x="204" y="44"/>
                      </a:lnTo>
                      <a:lnTo>
                        <a:pt x="228" y="50"/>
                      </a:lnTo>
                      <a:lnTo>
                        <a:pt x="247" y="50"/>
                      </a:lnTo>
                      <a:lnTo>
                        <a:pt x="265" y="50"/>
                      </a:lnTo>
                      <a:lnTo>
                        <a:pt x="278" y="58"/>
                      </a:lnTo>
                      <a:lnTo>
                        <a:pt x="286" y="64"/>
                      </a:lnTo>
                      <a:lnTo>
                        <a:pt x="300" y="61"/>
                      </a:lnTo>
                      <a:lnTo>
                        <a:pt x="309" y="55"/>
                      </a:lnTo>
                      <a:lnTo>
                        <a:pt x="315" y="50"/>
                      </a:lnTo>
                      <a:lnTo>
                        <a:pt x="331" y="50"/>
                      </a:lnTo>
                      <a:lnTo>
                        <a:pt x="341" y="44"/>
                      </a:lnTo>
                      <a:lnTo>
                        <a:pt x="354" y="39"/>
                      </a:lnTo>
                      <a:lnTo>
                        <a:pt x="362" y="39"/>
                      </a:lnTo>
                      <a:lnTo>
                        <a:pt x="360" y="58"/>
                      </a:lnTo>
                      <a:lnTo>
                        <a:pt x="356" y="66"/>
                      </a:lnTo>
                      <a:lnTo>
                        <a:pt x="348" y="75"/>
                      </a:lnTo>
                      <a:lnTo>
                        <a:pt x="341" y="75"/>
                      </a:lnTo>
                      <a:lnTo>
                        <a:pt x="339" y="75"/>
                      </a:lnTo>
                      <a:lnTo>
                        <a:pt x="329" y="77"/>
                      </a:lnTo>
                      <a:lnTo>
                        <a:pt x="321" y="88"/>
                      </a:lnTo>
                      <a:lnTo>
                        <a:pt x="313" y="86"/>
                      </a:lnTo>
                      <a:lnTo>
                        <a:pt x="306" y="80"/>
                      </a:lnTo>
                      <a:lnTo>
                        <a:pt x="298" y="86"/>
                      </a:lnTo>
                      <a:lnTo>
                        <a:pt x="290" y="88"/>
                      </a:lnTo>
                      <a:lnTo>
                        <a:pt x="284" y="88"/>
                      </a:lnTo>
                      <a:lnTo>
                        <a:pt x="278" y="94"/>
                      </a:lnTo>
                      <a:lnTo>
                        <a:pt x="263" y="94"/>
                      </a:lnTo>
                      <a:lnTo>
                        <a:pt x="257" y="86"/>
                      </a:lnTo>
                      <a:lnTo>
                        <a:pt x="249" y="75"/>
                      </a:lnTo>
                      <a:lnTo>
                        <a:pt x="239" y="86"/>
                      </a:lnTo>
                      <a:lnTo>
                        <a:pt x="234" y="94"/>
                      </a:lnTo>
                      <a:lnTo>
                        <a:pt x="226" y="94"/>
                      </a:lnTo>
                      <a:lnTo>
                        <a:pt x="212" y="75"/>
                      </a:lnTo>
                      <a:lnTo>
                        <a:pt x="208" y="77"/>
                      </a:lnTo>
                      <a:lnTo>
                        <a:pt x="200" y="77"/>
                      </a:lnTo>
                      <a:lnTo>
                        <a:pt x="195" y="88"/>
                      </a:lnTo>
                      <a:lnTo>
                        <a:pt x="183" y="86"/>
                      </a:lnTo>
                      <a:lnTo>
                        <a:pt x="171" y="86"/>
                      </a:lnTo>
                      <a:lnTo>
                        <a:pt x="165" y="80"/>
                      </a:lnTo>
                      <a:lnTo>
                        <a:pt x="158" y="75"/>
                      </a:lnTo>
                      <a:lnTo>
                        <a:pt x="146" y="77"/>
                      </a:lnTo>
                      <a:lnTo>
                        <a:pt x="134" y="88"/>
                      </a:lnTo>
                      <a:lnTo>
                        <a:pt x="127" y="86"/>
                      </a:lnTo>
                      <a:lnTo>
                        <a:pt x="115" y="80"/>
                      </a:lnTo>
                      <a:lnTo>
                        <a:pt x="101" y="72"/>
                      </a:lnTo>
                      <a:lnTo>
                        <a:pt x="90" y="72"/>
                      </a:lnTo>
                      <a:lnTo>
                        <a:pt x="66" y="64"/>
                      </a:lnTo>
                      <a:lnTo>
                        <a:pt x="51" y="58"/>
                      </a:lnTo>
                      <a:lnTo>
                        <a:pt x="41" y="55"/>
                      </a:lnTo>
                      <a:lnTo>
                        <a:pt x="25" y="53"/>
                      </a:lnTo>
                      <a:lnTo>
                        <a:pt x="16" y="41"/>
                      </a:lnTo>
                      <a:lnTo>
                        <a:pt x="6" y="39"/>
                      </a:lnTo>
                      <a:lnTo>
                        <a:pt x="2" y="36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Freeform 17"/>
                <p:cNvSpPr>
                  <a:spLocks/>
                </p:cNvSpPr>
                <p:nvPr/>
              </p:nvSpPr>
              <p:spPr bwMode="ltGray">
                <a:xfrm>
                  <a:off x="4721" y="1940"/>
                  <a:ext cx="165" cy="182"/>
                </a:xfrm>
                <a:custGeom>
                  <a:avLst/>
                  <a:gdLst/>
                  <a:ahLst/>
                  <a:cxnLst>
                    <a:cxn ang="0">
                      <a:pos x="80" y="3"/>
                    </a:cxn>
                    <a:cxn ang="0">
                      <a:pos x="137" y="0"/>
                    </a:cxn>
                    <a:cxn ang="0">
                      <a:pos x="146" y="22"/>
                    </a:cxn>
                    <a:cxn ang="0">
                      <a:pos x="131" y="36"/>
                    </a:cxn>
                    <a:cxn ang="0">
                      <a:pos x="127" y="47"/>
                    </a:cxn>
                    <a:cxn ang="0">
                      <a:pos x="115" y="61"/>
                    </a:cxn>
                    <a:cxn ang="0">
                      <a:pos x="102" y="64"/>
                    </a:cxn>
                    <a:cxn ang="0">
                      <a:pos x="88" y="56"/>
                    </a:cxn>
                    <a:cxn ang="0">
                      <a:pos x="72" y="36"/>
                    </a:cxn>
                    <a:cxn ang="0">
                      <a:pos x="53" y="36"/>
                    </a:cxn>
                    <a:cxn ang="0">
                      <a:pos x="51" y="64"/>
                    </a:cxn>
                    <a:cxn ang="0">
                      <a:pos x="53" y="81"/>
                    </a:cxn>
                    <a:cxn ang="0">
                      <a:pos x="72" y="70"/>
                    </a:cxn>
                    <a:cxn ang="0">
                      <a:pos x="86" y="75"/>
                    </a:cxn>
                    <a:cxn ang="0">
                      <a:pos x="82" y="92"/>
                    </a:cxn>
                    <a:cxn ang="0">
                      <a:pos x="80" y="103"/>
                    </a:cxn>
                    <a:cxn ang="0">
                      <a:pos x="82" y="120"/>
                    </a:cxn>
                    <a:cxn ang="0">
                      <a:pos x="92" y="128"/>
                    </a:cxn>
                    <a:cxn ang="0">
                      <a:pos x="88" y="148"/>
                    </a:cxn>
                    <a:cxn ang="0">
                      <a:pos x="82" y="170"/>
                    </a:cxn>
                    <a:cxn ang="0">
                      <a:pos x="68" y="175"/>
                    </a:cxn>
                    <a:cxn ang="0">
                      <a:pos x="62" y="164"/>
                    </a:cxn>
                    <a:cxn ang="0">
                      <a:pos x="55" y="139"/>
                    </a:cxn>
                    <a:cxn ang="0">
                      <a:pos x="55" y="114"/>
                    </a:cxn>
                    <a:cxn ang="0">
                      <a:pos x="35" y="114"/>
                    </a:cxn>
                    <a:cxn ang="0">
                      <a:pos x="23" y="117"/>
                    </a:cxn>
                    <a:cxn ang="0">
                      <a:pos x="39" y="128"/>
                    </a:cxn>
                    <a:cxn ang="0">
                      <a:pos x="47" y="145"/>
                    </a:cxn>
                    <a:cxn ang="0">
                      <a:pos x="41" y="167"/>
                    </a:cxn>
                    <a:cxn ang="0">
                      <a:pos x="29" y="181"/>
                    </a:cxn>
                    <a:cxn ang="0">
                      <a:pos x="29" y="164"/>
                    </a:cxn>
                    <a:cxn ang="0">
                      <a:pos x="21" y="145"/>
                    </a:cxn>
                    <a:cxn ang="0">
                      <a:pos x="10" y="128"/>
                    </a:cxn>
                    <a:cxn ang="0">
                      <a:pos x="2" y="109"/>
                    </a:cxn>
                    <a:cxn ang="0">
                      <a:pos x="16" y="86"/>
                    </a:cxn>
                    <a:cxn ang="0">
                      <a:pos x="23" y="58"/>
                    </a:cxn>
                    <a:cxn ang="0">
                      <a:pos x="25" y="39"/>
                    </a:cxn>
                    <a:cxn ang="0">
                      <a:pos x="23" y="22"/>
                    </a:cxn>
                  </a:cxnLst>
                  <a:rect l="0" t="0" r="r" b="b"/>
                  <a:pathLst>
                    <a:path w="165" h="182">
                      <a:moveTo>
                        <a:pt x="41" y="0"/>
                      </a:moveTo>
                      <a:lnTo>
                        <a:pt x="80" y="3"/>
                      </a:lnTo>
                      <a:lnTo>
                        <a:pt x="117" y="3"/>
                      </a:lnTo>
                      <a:lnTo>
                        <a:pt x="137" y="0"/>
                      </a:lnTo>
                      <a:lnTo>
                        <a:pt x="164" y="17"/>
                      </a:lnTo>
                      <a:lnTo>
                        <a:pt x="146" y="22"/>
                      </a:lnTo>
                      <a:lnTo>
                        <a:pt x="137" y="31"/>
                      </a:lnTo>
                      <a:lnTo>
                        <a:pt x="131" y="36"/>
                      </a:lnTo>
                      <a:lnTo>
                        <a:pt x="127" y="42"/>
                      </a:lnTo>
                      <a:lnTo>
                        <a:pt x="127" y="47"/>
                      </a:lnTo>
                      <a:lnTo>
                        <a:pt x="127" y="56"/>
                      </a:lnTo>
                      <a:lnTo>
                        <a:pt x="115" y="61"/>
                      </a:lnTo>
                      <a:lnTo>
                        <a:pt x="105" y="61"/>
                      </a:lnTo>
                      <a:lnTo>
                        <a:pt x="102" y="64"/>
                      </a:lnTo>
                      <a:lnTo>
                        <a:pt x="92" y="64"/>
                      </a:lnTo>
                      <a:lnTo>
                        <a:pt x="88" y="56"/>
                      </a:lnTo>
                      <a:lnTo>
                        <a:pt x="80" y="45"/>
                      </a:lnTo>
                      <a:lnTo>
                        <a:pt x="72" y="36"/>
                      </a:lnTo>
                      <a:lnTo>
                        <a:pt x="57" y="36"/>
                      </a:lnTo>
                      <a:lnTo>
                        <a:pt x="53" y="36"/>
                      </a:lnTo>
                      <a:lnTo>
                        <a:pt x="49" y="50"/>
                      </a:lnTo>
                      <a:lnTo>
                        <a:pt x="51" y="64"/>
                      </a:lnTo>
                      <a:lnTo>
                        <a:pt x="51" y="72"/>
                      </a:lnTo>
                      <a:lnTo>
                        <a:pt x="53" y="81"/>
                      </a:lnTo>
                      <a:lnTo>
                        <a:pt x="61" y="78"/>
                      </a:lnTo>
                      <a:lnTo>
                        <a:pt x="72" y="70"/>
                      </a:lnTo>
                      <a:lnTo>
                        <a:pt x="80" y="70"/>
                      </a:lnTo>
                      <a:lnTo>
                        <a:pt x="86" y="75"/>
                      </a:lnTo>
                      <a:lnTo>
                        <a:pt x="86" y="81"/>
                      </a:lnTo>
                      <a:lnTo>
                        <a:pt x="82" y="92"/>
                      </a:lnTo>
                      <a:lnTo>
                        <a:pt x="80" y="97"/>
                      </a:lnTo>
                      <a:lnTo>
                        <a:pt x="80" y="103"/>
                      </a:lnTo>
                      <a:lnTo>
                        <a:pt x="78" y="111"/>
                      </a:lnTo>
                      <a:lnTo>
                        <a:pt x="82" y="120"/>
                      </a:lnTo>
                      <a:lnTo>
                        <a:pt x="90" y="131"/>
                      </a:lnTo>
                      <a:lnTo>
                        <a:pt x="92" y="128"/>
                      </a:lnTo>
                      <a:lnTo>
                        <a:pt x="92" y="139"/>
                      </a:lnTo>
                      <a:lnTo>
                        <a:pt x="88" y="148"/>
                      </a:lnTo>
                      <a:lnTo>
                        <a:pt x="84" y="156"/>
                      </a:lnTo>
                      <a:lnTo>
                        <a:pt x="82" y="170"/>
                      </a:lnTo>
                      <a:lnTo>
                        <a:pt x="74" y="175"/>
                      </a:lnTo>
                      <a:lnTo>
                        <a:pt x="68" y="175"/>
                      </a:lnTo>
                      <a:lnTo>
                        <a:pt x="62" y="175"/>
                      </a:lnTo>
                      <a:lnTo>
                        <a:pt x="62" y="164"/>
                      </a:lnTo>
                      <a:lnTo>
                        <a:pt x="61" y="145"/>
                      </a:lnTo>
                      <a:lnTo>
                        <a:pt x="55" y="139"/>
                      </a:lnTo>
                      <a:lnTo>
                        <a:pt x="53" y="131"/>
                      </a:lnTo>
                      <a:lnTo>
                        <a:pt x="55" y="114"/>
                      </a:lnTo>
                      <a:lnTo>
                        <a:pt x="49" y="109"/>
                      </a:lnTo>
                      <a:lnTo>
                        <a:pt x="35" y="114"/>
                      </a:lnTo>
                      <a:lnTo>
                        <a:pt x="29" y="109"/>
                      </a:lnTo>
                      <a:lnTo>
                        <a:pt x="23" y="117"/>
                      </a:lnTo>
                      <a:lnTo>
                        <a:pt x="29" y="123"/>
                      </a:lnTo>
                      <a:lnTo>
                        <a:pt x="39" y="128"/>
                      </a:lnTo>
                      <a:lnTo>
                        <a:pt x="41" y="134"/>
                      </a:lnTo>
                      <a:lnTo>
                        <a:pt x="47" y="145"/>
                      </a:lnTo>
                      <a:lnTo>
                        <a:pt x="47" y="153"/>
                      </a:lnTo>
                      <a:lnTo>
                        <a:pt x="41" y="167"/>
                      </a:lnTo>
                      <a:lnTo>
                        <a:pt x="33" y="178"/>
                      </a:lnTo>
                      <a:lnTo>
                        <a:pt x="29" y="181"/>
                      </a:lnTo>
                      <a:lnTo>
                        <a:pt x="29" y="173"/>
                      </a:lnTo>
                      <a:lnTo>
                        <a:pt x="29" y="164"/>
                      </a:lnTo>
                      <a:lnTo>
                        <a:pt x="31" y="153"/>
                      </a:lnTo>
                      <a:lnTo>
                        <a:pt x="21" y="145"/>
                      </a:lnTo>
                      <a:lnTo>
                        <a:pt x="12" y="136"/>
                      </a:lnTo>
                      <a:lnTo>
                        <a:pt x="10" y="128"/>
                      </a:lnTo>
                      <a:lnTo>
                        <a:pt x="0" y="123"/>
                      </a:lnTo>
                      <a:lnTo>
                        <a:pt x="2" y="109"/>
                      </a:lnTo>
                      <a:lnTo>
                        <a:pt x="10" y="100"/>
                      </a:lnTo>
                      <a:lnTo>
                        <a:pt x="16" y="86"/>
                      </a:lnTo>
                      <a:lnTo>
                        <a:pt x="21" y="72"/>
                      </a:lnTo>
                      <a:lnTo>
                        <a:pt x="23" y="58"/>
                      </a:lnTo>
                      <a:lnTo>
                        <a:pt x="21" y="45"/>
                      </a:lnTo>
                      <a:lnTo>
                        <a:pt x="25" y="39"/>
                      </a:lnTo>
                      <a:lnTo>
                        <a:pt x="29" y="33"/>
                      </a:lnTo>
                      <a:lnTo>
                        <a:pt x="23" y="22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Freeform 18"/>
                <p:cNvSpPr>
                  <a:spLocks/>
                </p:cNvSpPr>
                <p:nvPr/>
              </p:nvSpPr>
              <p:spPr bwMode="ltGray">
                <a:xfrm>
                  <a:off x="4549" y="1859"/>
                  <a:ext cx="182" cy="249"/>
                </a:xfrm>
                <a:custGeom>
                  <a:avLst/>
                  <a:gdLst/>
                  <a:ahLst/>
                  <a:cxnLst>
                    <a:cxn ang="0">
                      <a:pos x="0" y="83"/>
                    </a:cxn>
                    <a:cxn ang="0">
                      <a:pos x="37" y="44"/>
                    </a:cxn>
                    <a:cxn ang="0">
                      <a:pos x="56" y="28"/>
                    </a:cxn>
                    <a:cxn ang="0">
                      <a:pos x="66" y="14"/>
                    </a:cxn>
                    <a:cxn ang="0">
                      <a:pos x="95" y="0"/>
                    </a:cxn>
                    <a:cxn ang="0">
                      <a:pos x="111" y="30"/>
                    </a:cxn>
                    <a:cxn ang="0">
                      <a:pos x="127" y="17"/>
                    </a:cxn>
                    <a:cxn ang="0">
                      <a:pos x="132" y="8"/>
                    </a:cxn>
                    <a:cxn ang="0">
                      <a:pos x="146" y="0"/>
                    </a:cxn>
                    <a:cxn ang="0">
                      <a:pos x="154" y="0"/>
                    </a:cxn>
                    <a:cxn ang="0">
                      <a:pos x="156" y="11"/>
                    </a:cxn>
                    <a:cxn ang="0">
                      <a:pos x="156" y="19"/>
                    </a:cxn>
                    <a:cxn ang="0">
                      <a:pos x="148" y="33"/>
                    </a:cxn>
                    <a:cxn ang="0">
                      <a:pos x="148" y="41"/>
                    </a:cxn>
                    <a:cxn ang="0">
                      <a:pos x="169" y="77"/>
                    </a:cxn>
                    <a:cxn ang="0">
                      <a:pos x="173" y="99"/>
                    </a:cxn>
                    <a:cxn ang="0">
                      <a:pos x="179" y="99"/>
                    </a:cxn>
                    <a:cxn ang="0">
                      <a:pos x="181" y="110"/>
                    </a:cxn>
                    <a:cxn ang="0">
                      <a:pos x="173" y="121"/>
                    </a:cxn>
                    <a:cxn ang="0">
                      <a:pos x="167" y="116"/>
                    </a:cxn>
                    <a:cxn ang="0">
                      <a:pos x="154" y="124"/>
                    </a:cxn>
                    <a:cxn ang="0">
                      <a:pos x="156" y="146"/>
                    </a:cxn>
                    <a:cxn ang="0">
                      <a:pos x="140" y="160"/>
                    </a:cxn>
                    <a:cxn ang="0">
                      <a:pos x="140" y="196"/>
                    </a:cxn>
                    <a:cxn ang="0">
                      <a:pos x="140" y="220"/>
                    </a:cxn>
                    <a:cxn ang="0">
                      <a:pos x="132" y="231"/>
                    </a:cxn>
                    <a:cxn ang="0">
                      <a:pos x="127" y="248"/>
                    </a:cxn>
                    <a:cxn ang="0">
                      <a:pos x="119" y="245"/>
                    </a:cxn>
                    <a:cxn ang="0">
                      <a:pos x="107" y="237"/>
                    </a:cxn>
                    <a:cxn ang="0">
                      <a:pos x="97" y="229"/>
                    </a:cxn>
                    <a:cxn ang="0">
                      <a:pos x="90" y="215"/>
                    </a:cxn>
                    <a:cxn ang="0">
                      <a:pos x="62" y="218"/>
                    </a:cxn>
                    <a:cxn ang="0">
                      <a:pos x="39" y="209"/>
                    </a:cxn>
                    <a:cxn ang="0">
                      <a:pos x="23" y="187"/>
                    </a:cxn>
                    <a:cxn ang="0">
                      <a:pos x="14" y="171"/>
                    </a:cxn>
                    <a:cxn ang="0">
                      <a:pos x="6" y="157"/>
                    </a:cxn>
                    <a:cxn ang="0">
                      <a:pos x="6" y="130"/>
                    </a:cxn>
                    <a:cxn ang="0">
                      <a:pos x="0" y="83"/>
                    </a:cxn>
                  </a:cxnLst>
                  <a:rect l="0" t="0" r="r" b="b"/>
                  <a:pathLst>
                    <a:path w="182" h="249">
                      <a:moveTo>
                        <a:pt x="0" y="83"/>
                      </a:moveTo>
                      <a:lnTo>
                        <a:pt x="37" y="44"/>
                      </a:lnTo>
                      <a:lnTo>
                        <a:pt x="56" y="28"/>
                      </a:lnTo>
                      <a:lnTo>
                        <a:pt x="66" y="14"/>
                      </a:lnTo>
                      <a:lnTo>
                        <a:pt x="95" y="0"/>
                      </a:lnTo>
                      <a:lnTo>
                        <a:pt x="111" y="30"/>
                      </a:lnTo>
                      <a:lnTo>
                        <a:pt x="127" y="17"/>
                      </a:lnTo>
                      <a:lnTo>
                        <a:pt x="132" y="8"/>
                      </a:lnTo>
                      <a:lnTo>
                        <a:pt x="146" y="0"/>
                      </a:lnTo>
                      <a:lnTo>
                        <a:pt x="154" y="0"/>
                      </a:lnTo>
                      <a:lnTo>
                        <a:pt x="156" y="11"/>
                      </a:lnTo>
                      <a:lnTo>
                        <a:pt x="156" y="19"/>
                      </a:lnTo>
                      <a:lnTo>
                        <a:pt x="148" y="33"/>
                      </a:lnTo>
                      <a:lnTo>
                        <a:pt x="148" y="41"/>
                      </a:lnTo>
                      <a:lnTo>
                        <a:pt x="169" y="77"/>
                      </a:lnTo>
                      <a:lnTo>
                        <a:pt x="173" y="99"/>
                      </a:lnTo>
                      <a:lnTo>
                        <a:pt x="179" y="99"/>
                      </a:lnTo>
                      <a:lnTo>
                        <a:pt x="181" y="110"/>
                      </a:lnTo>
                      <a:lnTo>
                        <a:pt x="173" y="121"/>
                      </a:lnTo>
                      <a:lnTo>
                        <a:pt x="167" y="116"/>
                      </a:lnTo>
                      <a:lnTo>
                        <a:pt x="154" y="124"/>
                      </a:lnTo>
                      <a:lnTo>
                        <a:pt x="156" y="146"/>
                      </a:lnTo>
                      <a:lnTo>
                        <a:pt x="140" y="160"/>
                      </a:lnTo>
                      <a:lnTo>
                        <a:pt x="140" y="196"/>
                      </a:lnTo>
                      <a:lnTo>
                        <a:pt x="140" y="220"/>
                      </a:lnTo>
                      <a:lnTo>
                        <a:pt x="132" y="231"/>
                      </a:lnTo>
                      <a:lnTo>
                        <a:pt x="127" y="248"/>
                      </a:lnTo>
                      <a:lnTo>
                        <a:pt x="119" y="245"/>
                      </a:lnTo>
                      <a:lnTo>
                        <a:pt x="107" y="237"/>
                      </a:lnTo>
                      <a:lnTo>
                        <a:pt x="97" y="229"/>
                      </a:lnTo>
                      <a:lnTo>
                        <a:pt x="90" y="215"/>
                      </a:lnTo>
                      <a:lnTo>
                        <a:pt x="62" y="218"/>
                      </a:lnTo>
                      <a:lnTo>
                        <a:pt x="39" y="209"/>
                      </a:lnTo>
                      <a:lnTo>
                        <a:pt x="23" y="187"/>
                      </a:lnTo>
                      <a:lnTo>
                        <a:pt x="14" y="171"/>
                      </a:lnTo>
                      <a:lnTo>
                        <a:pt x="6" y="157"/>
                      </a:lnTo>
                      <a:lnTo>
                        <a:pt x="6" y="130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Freeform 19"/>
                <p:cNvSpPr>
                  <a:spLocks/>
                </p:cNvSpPr>
                <p:nvPr/>
              </p:nvSpPr>
              <p:spPr bwMode="ltGray">
                <a:xfrm>
                  <a:off x="4934" y="2001"/>
                  <a:ext cx="348" cy="235"/>
                </a:xfrm>
                <a:custGeom>
                  <a:avLst/>
                  <a:gdLst/>
                  <a:ahLst/>
                  <a:cxnLst>
                    <a:cxn ang="0">
                      <a:pos x="31" y="3"/>
                    </a:cxn>
                    <a:cxn ang="0">
                      <a:pos x="68" y="39"/>
                    </a:cxn>
                    <a:cxn ang="0">
                      <a:pos x="74" y="56"/>
                    </a:cxn>
                    <a:cxn ang="0">
                      <a:pos x="96" y="47"/>
                    </a:cxn>
                    <a:cxn ang="0">
                      <a:pos x="107" y="53"/>
                    </a:cxn>
                    <a:cxn ang="0">
                      <a:pos x="121" y="39"/>
                    </a:cxn>
                    <a:cxn ang="0">
                      <a:pos x="140" y="31"/>
                    </a:cxn>
                    <a:cxn ang="0">
                      <a:pos x="185" y="47"/>
                    </a:cxn>
                    <a:cxn ang="0">
                      <a:pos x="212" y="67"/>
                    </a:cxn>
                    <a:cxn ang="0">
                      <a:pos x="234" y="81"/>
                    </a:cxn>
                    <a:cxn ang="0">
                      <a:pos x="271" y="111"/>
                    </a:cxn>
                    <a:cxn ang="0">
                      <a:pos x="275" y="128"/>
                    </a:cxn>
                    <a:cxn ang="0">
                      <a:pos x="292" y="142"/>
                    </a:cxn>
                    <a:cxn ang="0">
                      <a:pos x="306" y="148"/>
                    </a:cxn>
                    <a:cxn ang="0">
                      <a:pos x="322" y="176"/>
                    </a:cxn>
                    <a:cxn ang="0">
                      <a:pos x="333" y="192"/>
                    </a:cxn>
                    <a:cxn ang="0">
                      <a:pos x="335" y="234"/>
                    </a:cxn>
                    <a:cxn ang="0">
                      <a:pos x="320" y="234"/>
                    </a:cxn>
                    <a:cxn ang="0">
                      <a:pos x="310" y="226"/>
                    </a:cxn>
                    <a:cxn ang="0">
                      <a:pos x="275" y="184"/>
                    </a:cxn>
                    <a:cxn ang="0">
                      <a:pos x="240" y="184"/>
                    </a:cxn>
                    <a:cxn ang="0">
                      <a:pos x="228" y="198"/>
                    </a:cxn>
                    <a:cxn ang="0">
                      <a:pos x="218" y="206"/>
                    </a:cxn>
                    <a:cxn ang="0">
                      <a:pos x="197" y="217"/>
                    </a:cxn>
                    <a:cxn ang="0">
                      <a:pos x="177" y="212"/>
                    </a:cxn>
                    <a:cxn ang="0">
                      <a:pos x="160" y="212"/>
                    </a:cxn>
                    <a:cxn ang="0">
                      <a:pos x="138" y="159"/>
                    </a:cxn>
                    <a:cxn ang="0">
                      <a:pos x="113" y="111"/>
                    </a:cxn>
                    <a:cxn ang="0">
                      <a:pos x="82" y="95"/>
                    </a:cxn>
                    <a:cxn ang="0">
                      <a:pos x="53" y="92"/>
                    </a:cxn>
                    <a:cxn ang="0">
                      <a:pos x="23" y="7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348" h="235">
                      <a:moveTo>
                        <a:pt x="0" y="0"/>
                      </a:moveTo>
                      <a:lnTo>
                        <a:pt x="31" y="3"/>
                      </a:lnTo>
                      <a:lnTo>
                        <a:pt x="57" y="6"/>
                      </a:lnTo>
                      <a:lnTo>
                        <a:pt x="68" y="39"/>
                      </a:lnTo>
                      <a:lnTo>
                        <a:pt x="70" y="50"/>
                      </a:lnTo>
                      <a:lnTo>
                        <a:pt x="74" y="56"/>
                      </a:lnTo>
                      <a:lnTo>
                        <a:pt x="82" y="47"/>
                      </a:lnTo>
                      <a:lnTo>
                        <a:pt x="96" y="47"/>
                      </a:lnTo>
                      <a:lnTo>
                        <a:pt x="103" y="56"/>
                      </a:lnTo>
                      <a:lnTo>
                        <a:pt x="107" y="53"/>
                      </a:lnTo>
                      <a:lnTo>
                        <a:pt x="119" y="39"/>
                      </a:lnTo>
                      <a:lnTo>
                        <a:pt x="121" y="39"/>
                      </a:lnTo>
                      <a:lnTo>
                        <a:pt x="131" y="31"/>
                      </a:lnTo>
                      <a:lnTo>
                        <a:pt x="140" y="31"/>
                      </a:lnTo>
                      <a:lnTo>
                        <a:pt x="172" y="47"/>
                      </a:lnTo>
                      <a:lnTo>
                        <a:pt x="185" y="47"/>
                      </a:lnTo>
                      <a:lnTo>
                        <a:pt x="199" y="61"/>
                      </a:lnTo>
                      <a:lnTo>
                        <a:pt x="212" y="67"/>
                      </a:lnTo>
                      <a:lnTo>
                        <a:pt x="224" y="78"/>
                      </a:lnTo>
                      <a:lnTo>
                        <a:pt x="234" y="81"/>
                      </a:lnTo>
                      <a:lnTo>
                        <a:pt x="259" y="92"/>
                      </a:lnTo>
                      <a:lnTo>
                        <a:pt x="271" y="111"/>
                      </a:lnTo>
                      <a:lnTo>
                        <a:pt x="277" y="123"/>
                      </a:lnTo>
                      <a:lnTo>
                        <a:pt x="275" y="128"/>
                      </a:lnTo>
                      <a:lnTo>
                        <a:pt x="285" y="139"/>
                      </a:lnTo>
                      <a:lnTo>
                        <a:pt x="292" y="142"/>
                      </a:lnTo>
                      <a:lnTo>
                        <a:pt x="296" y="145"/>
                      </a:lnTo>
                      <a:lnTo>
                        <a:pt x="306" y="148"/>
                      </a:lnTo>
                      <a:lnTo>
                        <a:pt x="322" y="164"/>
                      </a:lnTo>
                      <a:lnTo>
                        <a:pt x="322" y="176"/>
                      </a:lnTo>
                      <a:lnTo>
                        <a:pt x="331" y="187"/>
                      </a:lnTo>
                      <a:lnTo>
                        <a:pt x="333" y="192"/>
                      </a:lnTo>
                      <a:lnTo>
                        <a:pt x="347" y="215"/>
                      </a:lnTo>
                      <a:lnTo>
                        <a:pt x="335" y="234"/>
                      </a:lnTo>
                      <a:lnTo>
                        <a:pt x="331" y="234"/>
                      </a:lnTo>
                      <a:lnTo>
                        <a:pt x="320" y="234"/>
                      </a:lnTo>
                      <a:lnTo>
                        <a:pt x="316" y="226"/>
                      </a:lnTo>
                      <a:lnTo>
                        <a:pt x="310" y="226"/>
                      </a:lnTo>
                      <a:lnTo>
                        <a:pt x="304" y="228"/>
                      </a:lnTo>
                      <a:lnTo>
                        <a:pt x="275" y="184"/>
                      </a:lnTo>
                      <a:lnTo>
                        <a:pt x="257" y="187"/>
                      </a:lnTo>
                      <a:lnTo>
                        <a:pt x="240" y="184"/>
                      </a:lnTo>
                      <a:lnTo>
                        <a:pt x="234" y="189"/>
                      </a:lnTo>
                      <a:lnTo>
                        <a:pt x="228" y="198"/>
                      </a:lnTo>
                      <a:lnTo>
                        <a:pt x="226" y="192"/>
                      </a:lnTo>
                      <a:lnTo>
                        <a:pt x="218" y="206"/>
                      </a:lnTo>
                      <a:lnTo>
                        <a:pt x="207" y="226"/>
                      </a:lnTo>
                      <a:lnTo>
                        <a:pt x="197" y="217"/>
                      </a:lnTo>
                      <a:lnTo>
                        <a:pt x="185" y="212"/>
                      </a:lnTo>
                      <a:lnTo>
                        <a:pt x="177" y="212"/>
                      </a:lnTo>
                      <a:lnTo>
                        <a:pt x="166" y="206"/>
                      </a:lnTo>
                      <a:lnTo>
                        <a:pt x="160" y="212"/>
                      </a:lnTo>
                      <a:lnTo>
                        <a:pt x="152" y="184"/>
                      </a:lnTo>
                      <a:lnTo>
                        <a:pt x="138" y="159"/>
                      </a:lnTo>
                      <a:lnTo>
                        <a:pt x="125" y="128"/>
                      </a:lnTo>
                      <a:lnTo>
                        <a:pt x="113" y="111"/>
                      </a:lnTo>
                      <a:lnTo>
                        <a:pt x="103" y="95"/>
                      </a:lnTo>
                      <a:lnTo>
                        <a:pt x="82" y="95"/>
                      </a:lnTo>
                      <a:lnTo>
                        <a:pt x="62" y="103"/>
                      </a:lnTo>
                      <a:lnTo>
                        <a:pt x="53" y="92"/>
                      </a:lnTo>
                      <a:lnTo>
                        <a:pt x="33" y="84"/>
                      </a:lnTo>
                      <a:lnTo>
                        <a:pt x="23" y="75"/>
                      </a:lnTo>
                      <a:lnTo>
                        <a:pt x="23" y="42"/>
                      </a:lnTo>
                      <a:lnTo>
                        <a:pt x="25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Freeform 20"/>
                <p:cNvSpPr>
                  <a:spLocks/>
                </p:cNvSpPr>
                <p:nvPr/>
              </p:nvSpPr>
              <p:spPr bwMode="ltGray">
                <a:xfrm>
                  <a:off x="4293" y="1834"/>
                  <a:ext cx="209" cy="3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21" y="0"/>
                    </a:cxn>
                    <a:cxn ang="0">
                      <a:pos x="46" y="14"/>
                    </a:cxn>
                    <a:cxn ang="0">
                      <a:pos x="50" y="28"/>
                    </a:cxn>
                    <a:cxn ang="0">
                      <a:pos x="50" y="33"/>
                    </a:cxn>
                    <a:cxn ang="0">
                      <a:pos x="56" y="36"/>
                    </a:cxn>
                    <a:cxn ang="0">
                      <a:pos x="56" y="42"/>
                    </a:cxn>
                    <a:cxn ang="0">
                      <a:pos x="64" y="45"/>
                    </a:cxn>
                    <a:cxn ang="0">
                      <a:pos x="64" y="56"/>
                    </a:cxn>
                    <a:cxn ang="0">
                      <a:pos x="89" y="89"/>
                    </a:cxn>
                    <a:cxn ang="0">
                      <a:pos x="92" y="89"/>
                    </a:cxn>
                    <a:cxn ang="0">
                      <a:pos x="96" y="97"/>
                    </a:cxn>
                    <a:cxn ang="0">
                      <a:pos x="100" y="106"/>
                    </a:cxn>
                    <a:cxn ang="0">
                      <a:pos x="104" y="106"/>
                    </a:cxn>
                    <a:cxn ang="0">
                      <a:pos x="121" y="117"/>
                    </a:cxn>
                    <a:cxn ang="0">
                      <a:pos x="154" y="122"/>
                    </a:cxn>
                    <a:cxn ang="0">
                      <a:pos x="156" y="161"/>
                    </a:cxn>
                    <a:cxn ang="0">
                      <a:pos x="164" y="167"/>
                    </a:cxn>
                    <a:cxn ang="0">
                      <a:pos x="162" y="181"/>
                    </a:cxn>
                    <a:cxn ang="0">
                      <a:pos x="181" y="200"/>
                    </a:cxn>
                    <a:cxn ang="0">
                      <a:pos x="198" y="209"/>
                    </a:cxn>
                    <a:cxn ang="0">
                      <a:pos x="198" y="273"/>
                    </a:cxn>
                    <a:cxn ang="0">
                      <a:pos x="208" y="298"/>
                    </a:cxn>
                    <a:cxn ang="0">
                      <a:pos x="202" y="306"/>
                    </a:cxn>
                    <a:cxn ang="0">
                      <a:pos x="191" y="309"/>
                    </a:cxn>
                    <a:cxn ang="0">
                      <a:pos x="189" y="287"/>
                    </a:cxn>
                    <a:cxn ang="0">
                      <a:pos x="169" y="309"/>
                    </a:cxn>
                    <a:cxn ang="0">
                      <a:pos x="156" y="276"/>
                    </a:cxn>
                    <a:cxn ang="0">
                      <a:pos x="148" y="253"/>
                    </a:cxn>
                    <a:cxn ang="0">
                      <a:pos x="125" y="223"/>
                    </a:cxn>
                    <a:cxn ang="0">
                      <a:pos x="119" y="223"/>
                    </a:cxn>
                    <a:cxn ang="0">
                      <a:pos x="98" y="206"/>
                    </a:cxn>
                    <a:cxn ang="0">
                      <a:pos x="94" y="189"/>
                    </a:cxn>
                    <a:cxn ang="0">
                      <a:pos x="94" y="178"/>
                    </a:cxn>
                    <a:cxn ang="0">
                      <a:pos x="77" y="134"/>
                    </a:cxn>
                    <a:cxn ang="0">
                      <a:pos x="69" y="106"/>
                    </a:cxn>
                    <a:cxn ang="0">
                      <a:pos x="48" y="81"/>
                    </a:cxn>
                    <a:cxn ang="0">
                      <a:pos x="19" y="4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09" h="310">
                      <a:moveTo>
                        <a:pt x="0" y="8"/>
                      </a:moveTo>
                      <a:lnTo>
                        <a:pt x="21" y="0"/>
                      </a:lnTo>
                      <a:lnTo>
                        <a:pt x="46" y="14"/>
                      </a:lnTo>
                      <a:lnTo>
                        <a:pt x="50" y="28"/>
                      </a:lnTo>
                      <a:lnTo>
                        <a:pt x="50" y="33"/>
                      </a:lnTo>
                      <a:lnTo>
                        <a:pt x="56" y="36"/>
                      </a:lnTo>
                      <a:lnTo>
                        <a:pt x="56" y="42"/>
                      </a:lnTo>
                      <a:lnTo>
                        <a:pt x="64" y="45"/>
                      </a:lnTo>
                      <a:lnTo>
                        <a:pt x="64" y="56"/>
                      </a:lnTo>
                      <a:lnTo>
                        <a:pt x="89" y="89"/>
                      </a:lnTo>
                      <a:lnTo>
                        <a:pt x="92" y="89"/>
                      </a:lnTo>
                      <a:lnTo>
                        <a:pt x="96" y="97"/>
                      </a:lnTo>
                      <a:lnTo>
                        <a:pt x="100" y="106"/>
                      </a:lnTo>
                      <a:lnTo>
                        <a:pt x="104" y="106"/>
                      </a:lnTo>
                      <a:lnTo>
                        <a:pt x="121" y="117"/>
                      </a:lnTo>
                      <a:lnTo>
                        <a:pt x="154" y="122"/>
                      </a:lnTo>
                      <a:lnTo>
                        <a:pt x="156" y="161"/>
                      </a:lnTo>
                      <a:lnTo>
                        <a:pt x="164" y="167"/>
                      </a:lnTo>
                      <a:lnTo>
                        <a:pt x="162" y="181"/>
                      </a:lnTo>
                      <a:lnTo>
                        <a:pt x="181" y="200"/>
                      </a:lnTo>
                      <a:lnTo>
                        <a:pt x="198" y="209"/>
                      </a:lnTo>
                      <a:lnTo>
                        <a:pt x="198" y="273"/>
                      </a:lnTo>
                      <a:lnTo>
                        <a:pt x="208" y="298"/>
                      </a:lnTo>
                      <a:lnTo>
                        <a:pt x="202" y="306"/>
                      </a:lnTo>
                      <a:lnTo>
                        <a:pt x="191" y="309"/>
                      </a:lnTo>
                      <a:lnTo>
                        <a:pt x="189" y="287"/>
                      </a:lnTo>
                      <a:lnTo>
                        <a:pt x="169" y="309"/>
                      </a:lnTo>
                      <a:lnTo>
                        <a:pt x="156" y="276"/>
                      </a:lnTo>
                      <a:lnTo>
                        <a:pt x="148" y="253"/>
                      </a:lnTo>
                      <a:lnTo>
                        <a:pt x="125" y="223"/>
                      </a:lnTo>
                      <a:lnTo>
                        <a:pt x="119" y="223"/>
                      </a:lnTo>
                      <a:lnTo>
                        <a:pt x="98" y="206"/>
                      </a:lnTo>
                      <a:lnTo>
                        <a:pt x="94" y="189"/>
                      </a:lnTo>
                      <a:lnTo>
                        <a:pt x="94" y="178"/>
                      </a:lnTo>
                      <a:lnTo>
                        <a:pt x="77" y="134"/>
                      </a:lnTo>
                      <a:lnTo>
                        <a:pt x="69" y="106"/>
                      </a:lnTo>
                      <a:lnTo>
                        <a:pt x="48" y="81"/>
                      </a:lnTo>
                      <a:lnTo>
                        <a:pt x="19" y="42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Freeform 21"/>
                <p:cNvSpPr>
                  <a:spLocks/>
                </p:cNvSpPr>
                <p:nvPr/>
              </p:nvSpPr>
              <p:spPr bwMode="ltGray">
                <a:xfrm>
                  <a:off x="4664" y="1501"/>
                  <a:ext cx="205" cy="34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31" y="0"/>
                    </a:cxn>
                    <a:cxn ang="0">
                      <a:pos x="51" y="36"/>
                    </a:cxn>
                    <a:cxn ang="0">
                      <a:pos x="47" y="70"/>
                    </a:cxn>
                    <a:cxn ang="0">
                      <a:pos x="59" y="81"/>
                    </a:cxn>
                    <a:cxn ang="0">
                      <a:pos x="65" y="103"/>
                    </a:cxn>
                    <a:cxn ang="0">
                      <a:pos x="78" y="114"/>
                    </a:cxn>
                    <a:cxn ang="0">
                      <a:pos x="94" y="117"/>
                    </a:cxn>
                    <a:cxn ang="0">
                      <a:pos x="118" y="134"/>
                    </a:cxn>
                    <a:cxn ang="0">
                      <a:pos x="133" y="153"/>
                    </a:cxn>
                    <a:cxn ang="0">
                      <a:pos x="137" y="153"/>
                    </a:cxn>
                    <a:cxn ang="0">
                      <a:pos x="157" y="170"/>
                    </a:cxn>
                    <a:cxn ang="0">
                      <a:pos x="157" y="212"/>
                    </a:cxn>
                    <a:cxn ang="0">
                      <a:pos x="163" y="231"/>
                    </a:cxn>
                    <a:cxn ang="0">
                      <a:pos x="169" y="242"/>
                    </a:cxn>
                    <a:cxn ang="0">
                      <a:pos x="177" y="254"/>
                    </a:cxn>
                    <a:cxn ang="0">
                      <a:pos x="184" y="268"/>
                    </a:cxn>
                    <a:cxn ang="0">
                      <a:pos x="188" y="284"/>
                    </a:cxn>
                    <a:cxn ang="0">
                      <a:pos x="204" y="298"/>
                    </a:cxn>
                    <a:cxn ang="0">
                      <a:pos x="202" y="315"/>
                    </a:cxn>
                    <a:cxn ang="0">
                      <a:pos x="186" y="318"/>
                    </a:cxn>
                    <a:cxn ang="0">
                      <a:pos x="180" y="304"/>
                    </a:cxn>
                    <a:cxn ang="0">
                      <a:pos x="169" y="304"/>
                    </a:cxn>
                    <a:cxn ang="0">
                      <a:pos x="169" y="340"/>
                    </a:cxn>
                    <a:cxn ang="0">
                      <a:pos x="159" y="340"/>
                    </a:cxn>
                    <a:cxn ang="0">
                      <a:pos x="147" y="323"/>
                    </a:cxn>
                    <a:cxn ang="0">
                      <a:pos x="139" y="315"/>
                    </a:cxn>
                    <a:cxn ang="0">
                      <a:pos x="139" y="295"/>
                    </a:cxn>
                    <a:cxn ang="0">
                      <a:pos x="122" y="295"/>
                    </a:cxn>
                    <a:cxn ang="0">
                      <a:pos x="116" y="315"/>
                    </a:cxn>
                    <a:cxn ang="0">
                      <a:pos x="110" y="295"/>
                    </a:cxn>
                    <a:cxn ang="0">
                      <a:pos x="108" y="276"/>
                    </a:cxn>
                    <a:cxn ang="0">
                      <a:pos x="129" y="268"/>
                    </a:cxn>
                    <a:cxn ang="0">
                      <a:pos x="141" y="273"/>
                    </a:cxn>
                    <a:cxn ang="0">
                      <a:pos x="143" y="240"/>
                    </a:cxn>
                    <a:cxn ang="0">
                      <a:pos x="131" y="229"/>
                    </a:cxn>
                    <a:cxn ang="0">
                      <a:pos x="124" y="201"/>
                    </a:cxn>
                    <a:cxn ang="0">
                      <a:pos x="118" y="167"/>
                    </a:cxn>
                    <a:cxn ang="0">
                      <a:pos x="96" y="156"/>
                    </a:cxn>
                    <a:cxn ang="0">
                      <a:pos x="86" y="142"/>
                    </a:cxn>
                    <a:cxn ang="0">
                      <a:pos x="69" y="134"/>
                    </a:cxn>
                    <a:cxn ang="0">
                      <a:pos x="78" y="164"/>
                    </a:cxn>
                    <a:cxn ang="0">
                      <a:pos x="59" y="178"/>
                    </a:cxn>
                    <a:cxn ang="0">
                      <a:pos x="47" y="145"/>
                    </a:cxn>
                    <a:cxn ang="0">
                      <a:pos x="37" y="137"/>
                    </a:cxn>
                    <a:cxn ang="0">
                      <a:pos x="37" y="117"/>
                    </a:cxn>
                    <a:cxn ang="0">
                      <a:pos x="24" y="95"/>
                    </a:cxn>
                    <a:cxn ang="0">
                      <a:pos x="8" y="81"/>
                    </a:cxn>
                    <a:cxn ang="0">
                      <a:pos x="0" y="67"/>
                    </a:cxn>
                    <a:cxn ang="0">
                      <a:pos x="4" y="56"/>
                    </a:cxn>
                    <a:cxn ang="0">
                      <a:pos x="16" y="61"/>
                    </a:cxn>
                    <a:cxn ang="0">
                      <a:pos x="20" y="47"/>
                    </a:cxn>
                    <a:cxn ang="0">
                      <a:pos x="16" y="28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05" h="341">
                      <a:moveTo>
                        <a:pt x="14" y="0"/>
                      </a:moveTo>
                      <a:lnTo>
                        <a:pt x="31" y="0"/>
                      </a:lnTo>
                      <a:lnTo>
                        <a:pt x="51" y="36"/>
                      </a:lnTo>
                      <a:lnTo>
                        <a:pt x="47" y="70"/>
                      </a:lnTo>
                      <a:lnTo>
                        <a:pt x="59" y="81"/>
                      </a:lnTo>
                      <a:lnTo>
                        <a:pt x="65" y="103"/>
                      </a:lnTo>
                      <a:lnTo>
                        <a:pt x="78" y="114"/>
                      </a:lnTo>
                      <a:lnTo>
                        <a:pt x="94" y="117"/>
                      </a:lnTo>
                      <a:lnTo>
                        <a:pt x="118" y="134"/>
                      </a:lnTo>
                      <a:lnTo>
                        <a:pt x="133" y="153"/>
                      </a:lnTo>
                      <a:lnTo>
                        <a:pt x="137" y="153"/>
                      </a:lnTo>
                      <a:lnTo>
                        <a:pt x="157" y="170"/>
                      </a:lnTo>
                      <a:lnTo>
                        <a:pt x="157" y="212"/>
                      </a:lnTo>
                      <a:lnTo>
                        <a:pt x="163" y="231"/>
                      </a:lnTo>
                      <a:lnTo>
                        <a:pt x="169" y="242"/>
                      </a:lnTo>
                      <a:lnTo>
                        <a:pt x="177" y="254"/>
                      </a:lnTo>
                      <a:lnTo>
                        <a:pt x="184" y="268"/>
                      </a:lnTo>
                      <a:lnTo>
                        <a:pt x="188" y="284"/>
                      </a:lnTo>
                      <a:lnTo>
                        <a:pt x="204" y="298"/>
                      </a:lnTo>
                      <a:lnTo>
                        <a:pt x="202" y="315"/>
                      </a:lnTo>
                      <a:lnTo>
                        <a:pt x="186" y="318"/>
                      </a:lnTo>
                      <a:lnTo>
                        <a:pt x="180" y="304"/>
                      </a:lnTo>
                      <a:lnTo>
                        <a:pt x="169" y="304"/>
                      </a:lnTo>
                      <a:lnTo>
                        <a:pt x="169" y="340"/>
                      </a:lnTo>
                      <a:lnTo>
                        <a:pt x="159" y="340"/>
                      </a:lnTo>
                      <a:lnTo>
                        <a:pt x="147" y="323"/>
                      </a:lnTo>
                      <a:lnTo>
                        <a:pt x="139" y="315"/>
                      </a:lnTo>
                      <a:lnTo>
                        <a:pt x="139" y="295"/>
                      </a:lnTo>
                      <a:lnTo>
                        <a:pt x="122" y="295"/>
                      </a:lnTo>
                      <a:lnTo>
                        <a:pt x="116" y="315"/>
                      </a:lnTo>
                      <a:lnTo>
                        <a:pt x="110" y="295"/>
                      </a:lnTo>
                      <a:lnTo>
                        <a:pt x="108" y="276"/>
                      </a:lnTo>
                      <a:lnTo>
                        <a:pt x="129" y="268"/>
                      </a:lnTo>
                      <a:lnTo>
                        <a:pt x="141" y="273"/>
                      </a:lnTo>
                      <a:lnTo>
                        <a:pt x="143" y="240"/>
                      </a:lnTo>
                      <a:lnTo>
                        <a:pt x="131" y="229"/>
                      </a:lnTo>
                      <a:lnTo>
                        <a:pt x="124" y="201"/>
                      </a:lnTo>
                      <a:lnTo>
                        <a:pt x="118" y="167"/>
                      </a:lnTo>
                      <a:lnTo>
                        <a:pt x="96" y="156"/>
                      </a:lnTo>
                      <a:lnTo>
                        <a:pt x="86" y="142"/>
                      </a:lnTo>
                      <a:lnTo>
                        <a:pt x="69" y="134"/>
                      </a:lnTo>
                      <a:lnTo>
                        <a:pt x="78" y="164"/>
                      </a:lnTo>
                      <a:lnTo>
                        <a:pt x="59" y="178"/>
                      </a:lnTo>
                      <a:lnTo>
                        <a:pt x="47" y="145"/>
                      </a:lnTo>
                      <a:lnTo>
                        <a:pt x="37" y="137"/>
                      </a:lnTo>
                      <a:lnTo>
                        <a:pt x="37" y="117"/>
                      </a:lnTo>
                      <a:lnTo>
                        <a:pt x="24" y="95"/>
                      </a:lnTo>
                      <a:lnTo>
                        <a:pt x="8" y="81"/>
                      </a:lnTo>
                      <a:lnTo>
                        <a:pt x="0" y="67"/>
                      </a:lnTo>
                      <a:lnTo>
                        <a:pt x="4" y="56"/>
                      </a:lnTo>
                      <a:lnTo>
                        <a:pt x="16" y="61"/>
                      </a:lnTo>
                      <a:lnTo>
                        <a:pt x="20" y="47"/>
                      </a:lnTo>
                      <a:lnTo>
                        <a:pt x="16" y="28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Freeform 22"/>
                <p:cNvSpPr>
                  <a:spLocks/>
                </p:cNvSpPr>
                <p:nvPr/>
              </p:nvSpPr>
              <p:spPr bwMode="ltGray">
                <a:xfrm>
                  <a:off x="4619" y="924"/>
                  <a:ext cx="150" cy="289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60" y="20"/>
                    </a:cxn>
                    <a:cxn ang="0">
                      <a:pos x="77" y="36"/>
                    </a:cxn>
                    <a:cxn ang="0">
                      <a:pos x="89" y="62"/>
                    </a:cxn>
                    <a:cxn ang="0">
                      <a:pos x="99" y="62"/>
                    </a:cxn>
                    <a:cxn ang="0">
                      <a:pos x="97" y="78"/>
                    </a:cxn>
                    <a:cxn ang="0">
                      <a:pos x="108" y="89"/>
                    </a:cxn>
                    <a:cxn ang="0">
                      <a:pos x="116" y="106"/>
                    </a:cxn>
                    <a:cxn ang="0">
                      <a:pos x="135" y="140"/>
                    </a:cxn>
                    <a:cxn ang="0">
                      <a:pos x="149" y="179"/>
                    </a:cxn>
                    <a:cxn ang="0">
                      <a:pos x="124" y="176"/>
                    </a:cxn>
                    <a:cxn ang="0">
                      <a:pos x="104" y="171"/>
                    </a:cxn>
                    <a:cxn ang="0">
                      <a:pos x="118" y="199"/>
                    </a:cxn>
                    <a:cxn ang="0">
                      <a:pos x="118" y="215"/>
                    </a:cxn>
                    <a:cxn ang="0">
                      <a:pos x="118" y="232"/>
                    </a:cxn>
                    <a:cxn ang="0">
                      <a:pos x="110" y="224"/>
                    </a:cxn>
                    <a:cxn ang="0">
                      <a:pos x="101" y="210"/>
                    </a:cxn>
                    <a:cxn ang="0">
                      <a:pos x="83" y="193"/>
                    </a:cxn>
                    <a:cxn ang="0">
                      <a:pos x="74" y="185"/>
                    </a:cxn>
                    <a:cxn ang="0">
                      <a:pos x="58" y="193"/>
                    </a:cxn>
                    <a:cxn ang="0">
                      <a:pos x="48" y="199"/>
                    </a:cxn>
                    <a:cxn ang="0">
                      <a:pos x="54" y="213"/>
                    </a:cxn>
                    <a:cxn ang="0">
                      <a:pos x="70" y="224"/>
                    </a:cxn>
                    <a:cxn ang="0">
                      <a:pos x="85" y="235"/>
                    </a:cxn>
                    <a:cxn ang="0">
                      <a:pos x="91" y="254"/>
                    </a:cxn>
                    <a:cxn ang="0">
                      <a:pos x="89" y="280"/>
                    </a:cxn>
                    <a:cxn ang="0">
                      <a:pos x="89" y="288"/>
                    </a:cxn>
                    <a:cxn ang="0">
                      <a:pos x="83" y="288"/>
                    </a:cxn>
                    <a:cxn ang="0">
                      <a:pos x="74" y="280"/>
                    </a:cxn>
                    <a:cxn ang="0">
                      <a:pos x="70" y="277"/>
                    </a:cxn>
                    <a:cxn ang="0">
                      <a:pos x="64" y="271"/>
                    </a:cxn>
                    <a:cxn ang="0">
                      <a:pos x="58" y="285"/>
                    </a:cxn>
                    <a:cxn ang="0">
                      <a:pos x="48" y="288"/>
                    </a:cxn>
                    <a:cxn ang="0">
                      <a:pos x="41" y="277"/>
                    </a:cxn>
                    <a:cxn ang="0">
                      <a:pos x="41" y="252"/>
                    </a:cxn>
                    <a:cxn ang="0">
                      <a:pos x="39" y="238"/>
                    </a:cxn>
                    <a:cxn ang="0">
                      <a:pos x="29" y="229"/>
                    </a:cxn>
                    <a:cxn ang="0">
                      <a:pos x="19" y="243"/>
                    </a:cxn>
                    <a:cxn ang="0">
                      <a:pos x="4" y="243"/>
                    </a:cxn>
                    <a:cxn ang="0">
                      <a:pos x="0" y="232"/>
                    </a:cxn>
                    <a:cxn ang="0">
                      <a:pos x="4" y="204"/>
                    </a:cxn>
                    <a:cxn ang="0">
                      <a:pos x="15" y="187"/>
                    </a:cxn>
                    <a:cxn ang="0">
                      <a:pos x="14" y="143"/>
                    </a:cxn>
                    <a:cxn ang="0">
                      <a:pos x="14" y="131"/>
                    </a:cxn>
                    <a:cxn ang="0">
                      <a:pos x="25" y="129"/>
                    </a:cxn>
                    <a:cxn ang="0">
                      <a:pos x="35" y="140"/>
                    </a:cxn>
                    <a:cxn ang="0">
                      <a:pos x="52" y="145"/>
                    </a:cxn>
                    <a:cxn ang="0">
                      <a:pos x="52" y="126"/>
                    </a:cxn>
                    <a:cxn ang="0">
                      <a:pos x="45" y="115"/>
                    </a:cxn>
                    <a:cxn ang="0">
                      <a:pos x="41" y="106"/>
                    </a:cxn>
                    <a:cxn ang="0">
                      <a:pos x="46" y="106"/>
                    </a:cxn>
                    <a:cxn ang="0">
                      <a:pos x="50" y="106"/>
                    </a:cxn>
                    <a:cxn ang="0">
                      <a:pos x="54" y="106"/>
                    </a:cxn>
                    <a:cxn ang="0">
                      <a:pos x="58" y="106"/>
                    </a:cxn>
                    <a:cxn ang="0">
                      <a:pos x="64" y="98"/>
                    </a:cxn>
                    <a:cxn ang="0">
                      <a:pos x="62" y="89"/>
                    </a:cxn>
                    <a:cxn ang="0">
                      <a:pos x="56" y="70"/>
                    </a:cxn>
                    <a:cxn ang="0">
                      <a:pos x="45" y="50"/>
                    </a:cxn>
                    <a:cxn ang="0">
                      <a:pos x="29" y="39"/>
                    </a:cxn>
                    <a:cxn ang="0">
                      <a:pos x="23" y="28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150" h="289">
                      <a:moveTo>
                        <a:pt x="31" y="0"/>
                      </a:moveTo>
                      <a:lnTo>
                        <a:pt x="60" y="20"/>
                      </a:lnTo>
                      <a:lnTo>
                        <a:pt x="77" y="36"/>
                      </a:lnTo>
                      <a:lnTo>
                        <a:pt x="89" y="62"/>
                      </a:lnTo>
                      <a:lnTo>
                        <a:pt x="99" y="62"/>
                      </a:lnTo>
                      <a:lnTo>
                        <a:pt x="97" y="78"/>
                      </a:lnTo>
                      <a:lnTo>
                        <a:pt x="108" y="89"/>
                      </a:lnTo>
                      <a:lnTo>
                        <a:pt x="116" y="106"/>
                      </a:lnTo>
                      <a:lnTo>
                        <a:pt x="135" y="140"/>
                      </a:lnTo>
                      <a:lnTo>
                        <a:pt x="149" y="179"/>
                      </a:lnTo>
                      <a:lnTo>
                        <a:pt x="124" y="176"/>
                      </a:lnTo>
                      <a:lnTo>
                        <a:pt x="104" y="171"/>
                      </a:lnTo>
                      <a:lnTo>
                        <a:pt x="118" y="199"/>
                      </a:lnTo>
                      <a:lnTo>
                        <a:pt x="118" y="215"/>
                      </a:lnTo>
                      <a:lnTo>
                        <a:pt x="118" y="232"/>
                      </a:lnTo>
                      <a:lnTo>
                        <a:pt x="110" y="224"/>
                      </a:lnTo>
                      <a:lnTo>
                        <a:pt x="101" y="210"/>
                      </a:lnTo>
                      <a:lnTo>
                        <a:pt x="83" y="193"/>
                      </a:lnTo>
                      <a:lnTo>
                        <a:pt x="74" y="185"/>
                      </a:lnTo>
                      <a:lnTo>
                        <a:pt x="58" y="193"/>
                      </a:lnTo>
                      <a:lnTo>
                        <a:pt x="48" y="199"/>
                      </a:lnTo>
                      <a:lnTo>
                        <a:pt x="54" y="213"/>
                      </a:lnTo>
                      <a:lnTo>
                        <a:pt x="70" y="224"/>
                      </a:lnTo>
                      <a:lnTo>
                        <a:pt x="85" y="235"/>
                      </a:lnTo>
                      <a:lnTo>
                        <a:pt x="91" y="254"/>
                      </a:lnTo>
                      <a:lnTo>
                        <a:pt x="89" y="280"/>
                      </a:lnTo>
                      <a:lnTo>
                        <a:pt x="89" y="288"/>
                      </a:lnTo>
                      <a:lnTo>
                        <a:pt x="83" y="288"/>
                      </a:lnTo>
                      <a:lnTo>
                        <a:pt x="74" y="280"/>
                      </a:lnTo>
                      <a:lnTo>
                        <a:pt x="70" y="277"/>
                      </a:lnTo>
                      <a:lnTo>
                        <a:pt x="64" y="271"/>
                      </a:lnTo>
                      <a:lnTo>
                        <a:pt x="58" y="285"/>
                      </a:lnTo>
                      <a:lnTo>
                        <a:pt x="48" y="288"/>
                      </a:lnTo>
                      <a:lnTo>
                        <a:pt x="41" y="277"/>
                      </a:lnTo>
                      <a:lnTo>
                        <a:pt x="41" y="252"/>
                      </a:lnTo>
                      <a:lnTo>
                        <a:pt x="39" y="238"/>
                      </a:lnTo>
                      <a:lnTo>
                        <a:pt x="29" y="229"/>
                      </a:lnTo>
                      <a:lnTo>
                        <a:pt x="19" y="243"/>
                      </a:lnTo>
                      <a:lnTo>
                        <a:pt x="4" y="243"/>
                      </a:lnTo>
                      <a:lnTo>
                        <a:pt x="0" y="232"/>
                      </a:lnTo>
                      <a:lnTo>
                        <a:pt x="4" y="204"/>
                      </a:lnTo>
                      <a:lnTo>
                        <a:pt x="15" y="187"/>
                      </a:lnTo>
                      <a:lnTo>
                        <a:pt x="14" y="143"/>
                      </a:lnTo>
                      <a:lnTo>
                        <a:pt x="14" y="131"/>
                      </a:lnTo>
                      <a:lnTo>
                        <a:pt x="25" y="129"/>
                      </a:lnTo>
                      <a:lnTo>
                        <a:pt x="35" y="140"/>
                      </a:lnTo>
                      <a:lnTo>
                        <a:pt x="52" y="145"/>
                      </a:lnTo>
                      <a:lnTo>
                        <a:pt x="52" y="126"/>
                      </a:lnTo>
                      <a:lnTo>
                        <a:pt x="45" y="115"/>
                      </a:lnTo>
                      <a:lnTo>
                        <a:pt x="41" y="106"/>
                      </a:lnTo>
                      <a:lnTo>
                        <a:pt x="46" y="106"/>
                      </a:lnTo>
                      <a:lnTo>
                        <a:pt x="50" y="106"/>
                      </a:lnTo>
                      <a:lnTo>
                        <a:pt x="54" y="106"/>
                      </a:lnTo>
                      <a:lnTo>
                        <a:pt x="58" y="106"/>
                      </a:lnTo>
                      <a:lnTo>
                        <a:pt x="64" y="98"/>
                      </a:lnTo>
                      <a:lnTo>
                        <a:pt x="62" y="89"/>
                      </a:lnTo>
                      <a:lnTo>
                        <a:pt x="56" y="70"/>
                      </a:lnTo>
                      <a:lnTo>
                        <a:pt x="45" y="50"/>
                      </a:lnTo>
                      <a:lnTo>
                        <a:pt x="29" y="39"/>
                      </a:lnTo>
                      <a:lnTo>
                        <a:pt x="23" y="28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Freeform 23"/>
                <p:cNvSpPr>
                  <a:spLocks/>
                </p:cNvSpPr>
                <p:nvPr/>
              </p:nvSpPr>
              <p:spPr bwMode="ltGray">
                <a:xfrm>
                  <a:off x="4448" y="576"/>
                  <a:ext cx="165" cy="2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21" y="17"/>
                    </a:cxn>
                    <a:cxn ang="0">
                      <a:pos x="43" y="42"/>
                    </a:cxn>
                    <a:cxn ang="0">
                      <a:pos x="53" y="69"/>
                    </a:cxn>
                    <a:cxn ang="0">
                      <a:pos x="68" y="72"/>
                    </a:cxn>
                    <a:cxn ang="0">
                      <a:pos x="80" y="78"/>
                    </a:cxn>
                    <a:cxn ang="0">
                      <a:pos x="90" y="89"/>
                    </a:cxn>
                    <a:cxn ang="0">
                      <a:pos x="102" y="89"/>
                    </a:cxn>
                    <a:cxn ang="0">
                      <a:pos x="115" y="106"/>
                    </a:cxn>
                    <a:cxn ang="0">
                      <a:pos x="127" y="119"/>
                    </a:cxn>
                    <a:cxn ang="0">
                      <a:pos x="141" y="128"/>
                    </a:cxn>
                    <a:cxn ang="0">
                      <a:pos x="139" y="136"/>
                    </a:cxn>
                    <a:cxn ang="0">
                      <a:pos x="131" y="142"/>
                    </a:cxn>
                    <a:cxn ang="0">
                      <a:pos x="123" y="142"/>
                    </a:cxn>
                    <a:cxn ang="0">
                      <a:pos x="119" y="150"/>
                    </a:cxn>
                    <a:cxn ang="0">
                      <a:pos x="135" y="167"/>
                    </a:cxn>
                    <a:cxn ang="0">
                      <a:pos x="146" y="183"/>
                    </a:cxn>
                    <a:cxn ang="0">
                      <a:pos x="164" y="200"/>
                    </a:cxn>
                    <a:cxn ang="0">
                      <a:pos x="152" y="219"/>
                    </a:cxn>
                    <a:cxn ang="0">
                      <a:pos x="143" y="225"/>
                    </a:cxn>
                    <a:cxn ang="0">
                      <a:pos x="144" y="236"/>
                    </a:cxn>
                    <a:cxn ang="0">
                      <a:pos x="127" y="236"/>
                    </a:cxn>
                    <a:cxn ang="0">
                      <a:pos x="121" y="228"/>
                    </a:cxn>
                    <a:cxn ang="0">
                      <a:pos x="107" y="205"/>
                    </a:cxn>
                    <a:cxn ang="0">
                      <a:pos x="98" y="186"/>
                    </a:cxn>
                    <a:cxn ang="0">
                      <a:pos x="82" y="153"/>
                    </a:cxn>
                    <a:cxn ang="0">
                      <a:pos x="64" y="128"/>
                    </a:cxn>
                    <a:cxn ang="0">
                      <a:pos x="45" y="92"/>
                    </a:cxn>
                    <a:cxn ang="0">
                      <a:pos x="33" y="81"/>
                    </a:cxn>
                    <a:cxn ang="0">
                      <a:pos x="23" y="72"/>
                    </a:cxn>
                    <a:cxn ang="0">
                      <a:pos x="20" y="53"/>
                    </a:cxn>
                    <a:cxn ang="0">
                      <a:pos x="2" y="36"/>
                    </a:cxn>
                    <a:cxn ang="0">
                      <a:pos x="2" y="2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5" h="23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21" y="17"/>
                      </a:lnTo>
                      <a:lnTo>
                        <a:pt x="43" y="42"/>
                      </a:lnTo>
                      <a:lnTo>
                        <a:pt x="53" y="69"/>
                      </a:lnTo>
                      <a:lnTo>
                        <a:pt x="68" y="72"/>
                      </a:lnTo>
                      <a:lnTo>
                        <a:pt x="80" y="78"/>
                      </a:lnTo>
                      <a:lnTo>
                        <a:pt x="90" y="89"/>
                      </a:lnTo>
                      <a:lnTo>
                        <a:pt x="102" y="89"/>
                      </a:lnTo>
                      <a:lnTo>
                        <a:pt x="115" y="106"/>
                      </a:lnTo>
                      <a:lnTo>
                        <a:pt x="127" y="119"/>
                      </a:lnTo>
                      <a:lnTo>
                        <a:pt x="141" y="128"/>
                      </a:lnTo>
                      <a:lnTo>
                        <a:pt x="139" y="136"/>
                      </a:lnTo>
                      <a:lnTo>
                        <a:pt x="131" y="142"/>
                      </a:lnTo>
                      <a:lnTo>
                        <a:pt x="123" y="142"/>
                      </a:lnTo>
                      <a:lnTo>
                        <a:pt x="119" y="150"/>
                      </a:lnTo>
                      <a:lnTo>
                        <a:pt x="135" y="167"/>
                      </a:lnTo>
                      <a:lnTo>
                        <a:pt x="146" y="183"/>
                      </a:lnTo>
                      <a:lnTo>
                        <a:pt x="164" y="200"/>
                      </a:lnTo>
                      <a:lnTo>
                        <a:pt x="152" y="219"/>
                      </a:lnTo>
                      <a:lnTo>
                        <a:pt x="143" y="225"/>
                      </a:lnTo>
                      <a:lnTo>
                        <a:pt x="144" y="236"/>
                      </a:lnTo>
                      <a:lnTo>
                        <a:pt x="127" y="236"/>
                      </a:lnTo>
                      <a:lnTo>
                        <a:pt x="121" y="228"/>
                      </a:lnTo>
                      <a:lnTo>
                        <a:pt x="107" y="205"/>
                      </a:lnTo>
                      <a:lnTo>
                        <a:pt x="98" y="186"/>
                      </a:lnTo>
                      <a:lnTo>
                        <a:pt x="82" y="153"/>
                      </a:lnTo>
                      <a:lnTo>
                        <a:pt x="64" y="128"/>
                      </a:lnTo>
                      <a:lnTo>
                        <a:pt x="45" y="92"/>
                      </a:lnTo>
                      <a:lnTo>
                        <a:pt x="33" y="81"/>
                      </a:lnTo>
                      <a:lnTo>
                        <a:pt x="23" y="72"/>
                      </a:lnTo>
                      <a:lnTo>
                        <a:pt x="20" y="53"/>
                      </a:lnTo>
                      <a:lnTo>
                        <a:pt x="2" y="36"/>
                      </a:lnTo>
                      <a:lnTo>
                        <a:pt x="2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5" name="Group 24"/>
              <p:cNvGrpSpPr>
                <a:grpSpLocks/>
              </p:cNvGrpSpPr>
              <p:nvPr/>
            </p:nvGrpSpPr>
            <p:grpSpPr bwMode="auto">
              <a:xfrm>
                <a:off x="2314" y="89"/>
                <a:ext cx="2387" cy="2766"/>
                <a:chOff x="2314" y="89"/>
                <a:chExt cx="2387" cy="2766"/>
              </a:xfrm>
            </p:grpSpPr>
            <p:sp>
              <p:nvSpPr>
                <p:cNvPr id="16" name="Freeform 25"/>
                <p:cNvSpPr>
                  <a:spLocks/>
                </p:cNvSpPr>
                <p:nvPr/>
              </p:nvSpPr>
              <p:spPr bwMode="ltGray">
                <a:xfrm>
                  <a:off x="2314" y="1056"/>
                  <a:ext cx="1187" cy="1799"/>
                </a:xfrm>
                <a:custGeom>
                  <a:avLst/>
                  <a:gdLst/>
                  <a:ahLst/>
                  <a:cxnLst>
                    <a:cxn ang="0">
                      <a:pos x="906" y="290"/>
                    </a:cxn>
                    <a:cxn ang="0">
                      <a:pos x="1017" y="589"/>
                    </a:cxn>
                    <a:cxn ang="0">
                      <a:pos x="1062" y="664"/>
                    </a:cxn>
                    <a:cxn ang="0">
                      <a:pos x="1159" y="645"/>
                    </a:cxn>
                    <a:cxn ang="0">
                      <a:pos x="1184" y="718"/>
                    </a:cxn>
                    <a:cxn ang="0">
                      <a:pos x="1067" y="919"/>
                    </a:cxn>
                    <a:cxn ang="0">
                      <a:pos x="972" y="1150"/>
                    </a:cxn>
                    <a:cxn ang="0">
                      <a:pos x="986" y="1234"/>
                    </a:cxn>
                    <a:cxn ang="0">
                      <a:pos x="986" y="1318"/>
                    </a:cxn>
                    <a:cxn ang="0">
                      <a:pos x="943" y="1349"/>
                    </a:cxn>
                    <a:cxn ang="0">
                      <a:pos x="881" y="1463"/>
                    </a:cxn>
                    <a:cxn ang="0">
                      <a:pos x="857" y="1561"/>
                    </a:cxn>
                    <a:cxn ang="0">
                      <a:pos x="799" y="1695"/>
                    </a:cxn>
                    <a:cxn ang="0">
                      <a:pos x="766" y="1725"/>
                    </a:cxn>
                    <a:cxn ang="0">
                      <a:pos x="694" y="1792"/>
                    </a:cxn>
                    <a:cxn ang="0">
                      <a:pos x="607" y="1770"/>
                    </a:cxn>
                    <a:cxn ang="0">
                      <a:pos x="597" y="1706"/>
                    </a:cxn>
                    <a:cxn ang="0">
                      <a:pos x="558" y="1617"/>
                    </a:cxn>
                    <a:cxn ang="0">
                      <a:pos x="550" y="1541"/>
                    </a:cxn>
                    <a:cxn ang="0">
                      <a:pos x="539" y="1491"/>
                    </a:cxn>
                    <a:cxn ang="0">
                      <a:pos x="502" y="1435"/>
                    </a:cxn>
                    <a:cxn ang="0">
                      <a:pos x="478" y="1362"/>
                    </a:cxn>
                    <a:cxn ang="0">
                      <a:pos x="511" y="1240"/>
                    </a:cxn>
                    <a:cxn ang="0">
                      <a:pos x="496" y="1067"/>
                    </a:cxn>
                    <a:cxn ang="0">
                      <a:pos x="443" y="980"/>
                    </a:cxn>
                    <a:cxn ang="0">
                      <a:pos x="436" y="843"/>
                    </a:cxn>
                    <a:cxn ang="0">
                      <a:pos x="360" y="793"/>
                    </a:cxn>
                    <a:cxn ang="0">
                      <a:pos x="261" y="807"/>
                    </a:cxn>
                    <a:cxn ang="0">
                      <a:pos x="56" y="698"/>
                    </a:cxn>
                    <a:cxn ang="0">
                      <a:pos x="10" y="522"/>
                    </a:cxn>
                    <a:cxn ang="0">
                      <a:pos x="47" y="396"/>
                    </a:cxn>
                    <a:cxn ang="0">
                      <a:pos x="115" y="260"/>
                    </a:cxn>
                    <a:cxn ang="0">
                      <a:pos x="216" y="156"/>
                    </a:cxn>
                    <a:cxn ang="0">
                      <a:pos x="292" y="47"/>
                    </a:cxn>
                    <a:cxn ang="0">
                      <a:pos x="362" y="75"/>
                    </a:cxn>
                    <a:cxn ang="0">
                      <a:pos x="437" y="28"/>
                    </a:cxn>
                    <a:cxn ang="0">
                      <a:pos x="490" y="6"/>
                    </a:cxn>
                    <a:cxn ang="0">
                      <a:pos x="531" y="61"/>
                    </a:cxn>
                    <a:cxn ang="0">
                      <a:pos x="612" y="151"/>
                    </a:cxn>
                    <a:cxn ang="0">
                      <a:pos x="669" y="109"/>
                    </a:cxn>
                    <a:cxn ang="0">
                      <a:pos x="754" y="140"/>
                    </a:cxn>
                    <a:cxn ang="0">
                      <a:pos x="848" y="137"/>
                    </a:cxn>
                  </a:cxnLst>
                  <a:rect l="0" t="0" r="r" b="b"/>
                  <a:pathLst>
                    <a:path w="1187" h="1799">
                      <a:moveTo>
                        <a:pt x="887" y="215"/>
                      </a:moveTo>
                      <a:lnTo>
                        <a:pt x="906" y="290"/>
                      </a:lnTo>
                      <a:lnTo>
                        <a:pt x="943" y="405"/>
                      </a:lnTo>
                      <a:lnTo>
                        <a:pt x="1017" y="589"/>
                      </a:lnTo>
                      <a:lnTo>
                        <a:pt x="1044" y="611"/>
                      </a:lnTo>
                      <a:lnTo>
                        <a:pt x="1062" y="664"/>
                      </a:lnTo>
                      <a:lnTo>
                        <a:pt x="1120" y="662"/>
                      </a:lnTo>
                      <a:lnTo>
                        <a:pt x="1159" y="645"/>
                      </a:lnTo>
                      <a:lnTo>
                        <a:pt x="1186" y="645"/>
                      </a:lnTo>
                      <a:lnTo>
                        <a:pt x="1184" y="718"/>
                      </a:lnTo>
                      <a:lnTo>
                        <a:pt x="1174" y="757"/>
                      </a:lnTo>
                      <a:lnTo>
                        <a:pt x="1067" y="919"/>
                      </a:lnTo>
                      <a:lnTo>
                        <a:pt x="970" y="1086"/>
                      </a:lnTo>
                      <a:lnTo>
                        <a:pt x="972" y="1150"/>
                      </a:lnTo>
                      <a:lnTo>
                        <a:pt x="999" y="1198"/>
                      </a:lnTo>
                      <a:lnTo>
                        <a:pt x="986" y="1234"/>
                      </a:lnTo>
                      <a:lnTo>
                        <a:pt x="994" y="1281"/>
                      </a:lnTo>
                      <a:lnTo>
                        <a:pt x="986" y="1318"/>
                      </a:lnTo>
                      <a:lnTo>
                        <a:pt x="962" y="1349"/>
                      </a:lnTo>
                      <a:lnTo>
                        <a:pt x="943" y="1349"/>
                      </a:lnTo>
                      <a:lnTo>
                        <a:pt x="910" y="1402"/>
                      </a:lnTo>
                      <a:lnTo>
                        <a:pt x="881" y="1463"/>
                      </a:lnTo>
                      <a:lnTo>
                        <a:pt x="887" y="1530"/>
                      </a:lnTo>
                      <a:lnTo>
                        <a:pt x="857" y="1561"/>
                      </a:lnTo>
                      <a:lnTo>
                        <a:pt x="830" y="1630"/>
                      </a:lnTo>
                      <a:lnTo>
                        <a:pt x="799" y="1695"/>
                      </a:lnTo>
                      <a:lnTo>
                        <a:pt x="782" y="1720"/>
                      </a:lnTo>
                      <a:lnTo>
                        <a:pt x="766" y="1725"/>
                      </a:lnTo>
                      <a:lnTo>
                        <a:pt x="739" y="1767"/>
                      </a:lnTo>
                      <a:lnTo>
                        <a:pt x="694" y="1792"/>
                      </a:lnTo>
                      <a:lnTo>
                        <a:pt x="638" y="1798"/>
                      </a:lnTo>
                      <a:lnTo>
                        <a:pt x="607" y="1770"/>
                      </a:lnTo>
                      <a:lnTo>
                        <a:pt x="603" y="1742"/>
                      </a:lnTo>
                      <a:lnTo>
                        <a:pt x="597" y="1706"/>
                      </a:lnTo>
                      <a:lnTo>
                        <a:pt x="576" y="1686"/>
                      </a:lnTo>
                      <a:lnTo>
                        <a:pt x="558" y="1617"/>
                      </a:lnTo>
                      <a:lnTo>
                        <a:pt x="552" y="1583"/>
                      </a:lnTo>
                      <a:lnTo>
                        <a:pt x="550" y="1541"/>
                      </a:lnTo>
                      <a:lnTo>
                        <a:pt x="541" y="1510"/>
                      </a:lnTo>
                      <a:lnTo>
                        <a:pt x="539" y="1491"/>
                      </a:lnTo>
                      <a:lnTo>
                        <a:pt x="521" y="1460"/>
                      </a:lnTo>
                      <a:lnTo>
                        <a:pt x="502" y="1435"/>
                      </a:lnTo>
                      <a:lnTo>
                        <a:pt x="488" y="1393"/>
                      </a:lnTo>
                      <a:lnTo>
                        <a:pt x="478" y="1362"/>
                      </a:lnTo>
                      <a:lnTo>
                        <a:pt x="482" y="1312"/>
                      </a:lnTo>
                      <a:lnTo>
                        <a:pt x="511" y="1240"/>
                      </a:lnTo>
                      <a:lnTo>
                        <a:pt x="517" y="1159"/>
                      </a:lnTo>
                      <a:lnTo>
                        <a:pt x="496" y="1067"/>
                      </a:lnTo>
                      <a:lnTo>
                        <a:pt x="465" y="1030"/>
                      </a:lnTo>
                      <a:lnTo>
                        <a:pt x="443" y="980"/>
                      </a:lnTo>
                      <a:lnTo>
                        <a:pt x="451" y="902"/>
                      </a:lnTo>
                      <a:lnTo>
                        <a:pt x="436" y="843"/>
                      </a:lnTo>
                      <a:lnTo>
                        <a:pt x="399" y="838"/>
                      </a:lnTo>
                      <a:lnTo>
                        <a:pt x="360" y="793"/>
                      </a:lnTo>
                      <a:lnTo>
                        <a:pt x="311" y="768"/>
                      </a:lnTo>
                      <a:lnTo>
                        <a:pt x="261" y="807"/>
                      </a:lnTo>
                      <a:lnTo>
                        <a:pt x="128" y="796"/>
                      </a:lnTo>
                      <a:lnTo>
                        <a:pt x="56" y="698"/>
                      </a:lnTo>
                      <a:lnTo>
                        <a:pt x="0" y="567"/>
                      </a:lnTo>
                      <a:lnTo>
                        <a:pt x="10" y="522"/>
                      </a:lnTo>
                      <a:lnTo>
                        <a:pt x="35" y="489"/>
                      </a:lnTo>
                      <a:lnTo>
                        <a:pt x="47" y="396"/>
                      </a:lnTo>
                      <a:lnTo>
                        <a:pt x="64" y="329"/>
                      </a:lnTo>
                      <a:lnTo>
                        <a:pt x="115" y="260"/>
                      </a:lnTo>
                      <a:lnTo>
                        <a:pt x="167" y="229"/>
                      </a:lnTo>
                      <a:lnTo>
                        <a:pt x="216" y="156"/>
                      </a:lnTo>
                      <a:lnTo>
                        <a:pt x="227" y="126"/>
                      </a:lnTo>
                      <a:lnTo>
                        <a:pt x="292" y="47"/>
                      </a:lnTo>
                      <a:lnTo>
                        <a:pt x="332" y="78"/>
                      </a:lnTo>
                      <a:lnTo>
                        <a:pt x="362" y="75"/>
                      </a:lnTo>
                      <a:lnTo>
                        <a:pt x="397" y="34"/>
                      </a:lnTo>
                      <a:lnTo>
                        <a:pt x="437" y="28"/>
                      </a:lnTo>
                      <a:lnTo>
                        <a:pt x="465" y="39"/>
                      </a:lnTo>
                      <a:lnTo>
                        <a:pt x="490" y="6"/>
                      </a:lnTo>
                      <a:lnTo>
                        <a:pt x="523" y="0"/>
                      </a:lnTo>
                      <a:lnTo>
                        <a:pt x="531" y="61"/>
                      </a:lnTo>
                      <a:lnTo>
                        <a:pt x="552" y="106"/>
                      </a:lnTo>
                      <a:lnTo>
                        <a:pt x="612" y="151"/>
                      </a:lnTo>
                      <a:lnTo>
                        <a:pt x="663" y="159"/>
                      </a:lnTo>
                      <a:lnTo>
                        <a:pt x="669" y="109"/>
                      </a:lnTo>
                      <a:lnTo>
                        <a:pt x="708" y="109"/>
                      </a:lnTo>
                      <a:lnTo>
                        <a:pt x="754" y="140"/>
                      </a:lnTo>
                      <a:lnTo>
                        <a:pt x="805" y="156"/>
                      </a:lnTo>
                      <a:lnTo>
                        <a:pt x="848" y="137"/>
                      </a:lnTo>
                      <a:lnTo>
                        <a:pt x="887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7" name="Group 26"/>
                <p:cNvGrpSpPr>
                  <a:grpSpLocks/>
                </p:cNvGrpSpPr>
                <p:nvPr/>
              </p:nvGrpSpPr>
              <p:grpSpPr bwMode="auto">
                <a:xfrm>
                  <a:off x="2395" y="89"/>
                  <a:ext cx="526" cy="620"/>
                  <a:chOff x="2395" y="89"/>
                  <a:chExt cx="526" cy="620"/>
                </a:xfrm>
              </p:grpSpPr>
              <p:grpSp>
                <p:nvGrpSpPr>
                  <p:cNvPr id="2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603" y="476"/>
                    <a:ext cx="165" cy="233"/>
                    <a:chOff x="2603" y="476"/>
                    <a:chExt cx="165" cy="233"/>
                  </a:xfrm>
                </p:grpSpPr>
                <p:sp>
                  <p:nvSpPr>
                    <p:cNvPr id="22" name="Freeform 28"/>
                    <p:cNvSpPr>
                      <a:spLocks/>
                    </p:cNvSpPr>
                    <p:nvPr/>
                  </p:nvSpPr>
                  <p:spPr bwMode="ltGray">
                    <a:xfrm>
                      <a:off x="2603" y="561"/>
                      <a:ext cx="78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40"/>
                        </a:cxn>
                        <a:cxn ang="0">
                          <a:pos x="24" y="26"/>
                        </a:cxn>
                        <a:cxn ang="0">
                          <a:pos x="38" y="26"/>
                        </a:cxn>
                        <a:cxn ang="0">
                          <a:pos x="57" y="0"/>
                        </a:cxn>
                        <a:cxn ang="0">
                          <a:pos x="63" y="17"/>
                        </a:cxn>
                        <a:cxn ang="0">
                          <a:pos x="73" y="17"/>
                        </a:cxn>
                        <a:cxn ang="0">
                          <a:pos x="77" y="26"/>
                        </a:cxn>
                        <a:cxn ang="0">
                          <a:pos x="71" y="40"/>
                        </a:cxn>
                        <a:cxn ang="0">
                          <a:pos x="63" y="46"/>
                        </a:cxn>
                        <a:cxn ang="0">
                          <a:pos x="63" y="57"/>
                        </a:cxn>
                        <a:cxn ang="0">
                          <a:pos x="61" y="63"/>
                        </a:cxn>
                        <a:cxn ang="0">
                          <a:pos x="59" y="71"/>
                        </a:cxn>
                        <a:cxn ang="0">
                          <a:pos x="63" y="83"/>
                        </a:cxn>
                        <a:cxn ang="0">
                          <a:pos x="57" y="94"/>
                        </a:cxn>
                        <a:cxn ang="0">
                          <a:pos x="51" y="100"/>
                        </a:cxn>
                        <a:cxn ang="0">
                          <a:pos x="45" y="100"/>
                        </a:cxn>
                        <a:cxn ang="0">
                          <a:pos x="43" y="103"/>
                        </a:cxn>
                        <a:cxn ang="0">
                          <a:pos x="41" y="111"/>
                        </a:cxn>
                        <a:cxn ang="0">
                          <a:pos x="32" y="114"/>
                        </a:cxn>
                        <a:cxn ang="0">
                          <a:pos x="30" y="111"/>
                        </a:cxn>
                        <a:cxn ang="0">
                          <a:pos x="22" y="120"/>
                        </a:cxn>
                        <a:cxn ang="0">
                          <a:pos x="20" y="122"/>
                        </a:cxn>
                        <a:cxn ang="0">
                          <a:pos x="10" y="131"/>
                        </a:cxn>
                        <a:cxn ang="0">
                          <a:pos x="6" y="131"/>
                        </a:cxn>
                        <a:cxn ang="0">
                          <a:pos x="4" y="125"/>
                        </a:cxn>
                        <a:cxn ang="0">
                          <a:pos x="2" y="111"/>
                        </a:cxn>
                        <a:cxn ang="0">
                          <a:pos x="0" y="108"/>
                        </a:cxn>
                        <a:cxn ang="0">
                          <a:pos x="0" y="97"/>
                        </a:cxn>
                        <a:cxn ang="0">
                          <a:pos x="6" y="91"/>
                        </a:cxn>
                        <a:cxn ang="0">
                          <a:pos x="12" y="85"/>
                        </a:cxn>
                        <a:cxn ang="0">
                          <a:pos x="16" y="74"/>
                        </a:cxn>
                        <a:cxn ang="0">
                          <a:pos x="22" y="74"/>
                        </a:cxn>
                        <a:cxn ang="0">
                          <a:pos x="26" y="77"/>
                        </a:cxn>
                        <a:cxn ang="0">
                          <a:pos x="32" y="74"/>
                        </a:cxn>
                        <a:cxn ang="0">
                          <a:pos x="26" y="71"/>
                        </a:cxn>
                        <a:cxn ang="0">
                          <a:pos x="18" y="40"/>
                        </a:cxn>
                      </a:cxnLst>
                      <a:rect l="0" t="0" r="r" b="b"/>
                      <a:pathLst>
                        <a:path w="78" h="132">
                          <a:moveTo>
                            <a:pt x="18" y="40"/>
                          </a:moveTo>
                          <a:lnTo>
                            <a:pt x="24" y="26"/>
                          </a:lnTo>
                          <a:lnTo>
                            <a:pt x="38" y="26"/>
                          </a:lnTo>
                          <a:lnTo>
                            <a:pt x="57" y="0"/>
                          </a:lnTo>
                          <a:lnTo>
                            <a:pt x="63" y="17"/>
                          </a:lnTo>
                          <a:lnTo>
                            <a:pt x="73" y="17"/>
                          </a:lnTo>
                          <a:lnTo>
                            <a:pt x="77" y="26"/>
                          </a:lnTo>
                          <a:lnTo>
                            <a:pt x="71" y="40"/>
                          </a:lnTo>
                          <a:lnTo>
                            <a:pt x="63" y="46"/>
                          </a:lnTo>
                          <a:lnTo>
                            <a:pt x="63" y="57"/>
                          </a:lnTo>
                          <a:lnTo>
                            <a:pt x="61" y="63"/>
                          </a:lnTo>
                          <a:lnTo>
                            <a:pt x="59" y="71"/>
                          </a:lnTo>
                          <a:lnTo>
                            <a:pt x="63" y="83"/>
                          </a:lnTo>
                          <a:lnTo>
                            <a:pt x="57" y="94"/>
                          </a:lnTo>
                          <a:lnTo>
                            <a:pt x="51" y="100"/>
                          </a:lnTo>
                          <a:lnTo>
                            <a:pt x="45" y="100"/>
                          </a:lnTo>
                          <a:lnTo>
                            <a:pt x="43" y="103"/>
                          </a:lnTo>
                          <a:lnTo>
                            <a:pt x="41" y="111"/>
                          </a:lnTo>
                          <a:lnTo>
                            <a:pt x="32" y="114"/>
                          </a:lnTo>
                          <a:lnTo>
                            <a:pt x="30" y="111"/>
                          </a:lnTo>
                          <a:lnTo>
                            <a:pt x="22" y="120"/>
                          </a:lnTo>
                          <a:lnTo>
                            <a:pt x="20" y="122"/>
                          </a:lnTo>
                          <a:lnTo>
                            <a:pt x="10" y="131"/>
                          </a:lnTo>
                          <a:lnTo>
                            <a:pt x="6" y="131"/>
                          </a:lnTo>
                          <a:lnTo>
                            <a:pt x="4" y="125"/>
                          </a:lnTo>
                          <a:lnTo>
                            <a:pt x="2" y="111"/>
                          </a:lnTo>
                          <a:lnTo>
                            <a:pt x="0" y="108"/>
                          </a:lnTo>
                          <a:lnTo>
                            <a:pt x="0" y="97"/>
                          </a:lnTo>
                          <a:lnTo>
                            <a:pt x="6" y="91"/>
                          </a:lnTo>
                          <a:lnTo>
                            <a:pt x="12" y="85"/>
                          </a:lnTo>
                          <a:lnTo>
                            <a:pt x="16" y="74"/>
                          </a:lnTo>
                          <a:lnTo>
                            <a:pt x="22" y="74"/>
                          </a:lnTo>
                          <a:lnTo>
                            <a:pt x="26" y="77"/>
                          </a:lnTo>
                          <a:lnTo>
                            <a:pt x="32" y="74"/>
                          </a:lnTo>
                          <a:lnTo>
                            <a:pt x="26" y="71"/>
                          </a:lnTo>
                          <a:lnTo>
                            <a:pt x="18" y="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" name="Freeform 29"/>
                    <p:cNvSpPr>
                      <a:spLocks/>
                    </p:cNvSpPr>
                    <p:nvPr/>
                  </p:nvSpPr>
                  <p:spPr bwMode="ltGray">
                    <a:xfrm>
                      <a:off x="2674" y="476"/>
                      <a:ext cx="94" cy="233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25"/>
                        </a:cxn>
                        <a:cxn ang="0">
                          <a:pos x="57" y="22"/>
                        </a:cxn>
                        <a:cxn ang="0">
                          <a:pos x="65" y="14"/>
                        </a:cxn>
                        <a:cxn ang="0">
                          <a:pos x="75" y="6"/>
                        </a:cxn>
                        <a:cxn ang="0">
                          <a:pos x="93" y="3"/>
                        </a:cxn>
                        <a:cxn ang="0">
                          <a:pos x="87" y="22"/>
                        </a:cxn>
                        <a:cxn ang="0">
                          <a:pos x="79" y="28"/>
                        </a:cxn>
                        <a:cxn ang="0">
                          <a:pos x="67" y="45"/>
                        </a:cxn>
                        <a:cxn ang="0">
                          <a:pos x="81" y="45"/>
                        </a:cxn>
                        <a:cxn ang="0">
                          <a:pos x="93" y="45"/>
                        </a:cxn>
                        <a:cxn ang="0">
                          <a:pos x="85" y="64"/>
                        </a:cxn>
                        <a:cxn ang="0">
                          <a:pos x="71" y="73"/>
                        </a:cxn>
                        <a:cxn ang="0">
                          <a:pos x="69" y="87"/>
                        </a:cxn>
                        <a:cxn ang="0">
                          <a:pos x="81" y="106"/>
                        </a:cxn>
                        <a:cxn ang="0">
                          <a:pos x="87" y="126"/>
                        </a:cxn>
                        <a:cxn ang="0">
                          <a:pos x="93" y="151"/>
                        </a:cxn>
                        <a:cxn ang="0">
                          <a:pos x="89" y="182"/>
                        </a:cxn>
                        <a:cxn ang="0">
                          <a:pos x="79" y="196"/>
                        </a:cxn>
                        <a:cxn ang="0">
                          <a:pos x="87" y="218"/>
                        </a:cxn>
                        <a:cxn ang="0">
                          <a:pos x="65" y="218"/>
                        </a:cxn>
                        <a:cxn ang="0">
                          <a:pos x="53" y="215"/>
                        </a:cxn>
                        <a:cxn ang="0">
                          <a:pos x="36" y="224"/>
                        </a:cxn>
                        <a:cxn ang="0">
                          <a:pos x="26" y="226"/>
                        </a:cxn>
                        <a:cxn ang="0">
                          <a:pos x="14" y="229"/>
                        </a:cxn>
                        <a:cxn ang="0">
                          <a:pos x="4" y="221"/>
                        </a:cxn>
                        <a:cxn ang="0">
                          <a:pos x="0" y="207"/>
                        </a:cxn>
                        <a:cxn ang="0">
                          <a:pos x="10" y="193"/>
                        </a:cxn>
                        <a:cxn ang="0">
                          <a:pos x="24" y="190"/>
                        </a:cxn>
                        <a:cxn ang="0">
                          <a:pos x="16" y="182"/>
                        </a:cxn>
                        <a:cxn ang="0">
                          <a:pos x="16" y="168"/>
                        </a:cxn>
                        <a:cxn ang="0">
                          <a:pos x="28" y="159"/>
                        </a:cxn>
                        <a:cxn ang="0">
                          <a:pos x="38" y="157"/>
                        </a:cxn>
                        <a:cxn ang="0">
                          <a:pos x="44" y="131"/>
                        </a:cxn>
                        <a:cxn ang="0">
                          <a:pos x="49" y="106"/>
                        </a:cxn>
                        <a:cxn ang="0">
                          <a:pos x="40" y="89"/>
                        </a:cxn>
                        <a:cxn ang="0">
                          <a:pos x="20" y="84"/>
                        </a:cxn>
                        <a:cxn ang="0">
                          <a:pos x="30" y="34"/>
                        </a:cxn>
                      </a:cxnLst>
                      <a:rect l="0" t="0" r="r" b="b"/>
                      <a:pathLst>
                        <a:path w="94" h="233">
                          <a:moveTo>
                            <a:pt x="30" y="34"/>
                          </a:moveTo>
                          <a:lnTo>
                            <a:pt x="36" y="25"/>
                          </a:lnTo>
                          <a:lnTo>
                            <a:pt x="53" y="28"/>
                          </a:lnTo>
                          <a:lnTo>
                            <a:pt x="57" y="22"/>
                          </a:lnTo>
                          <a:lnTo>
                            <a:pt x="61" y="14"/>
                          </a:lnTo>
                          <a:lnTo>
                            <a:pt x="65" y="14"/>
                          </a:lnTo>
                          <a:lnTo>
                            <a:pt x="69" y="11"/>
                          </a:lnTo>
                          <a:lnTo>
                            <a:pt x="75" y="6"/>
                          </a:lnTo>
                          <a:lnTo>
                            <a:pt x="83" y="0"/>
                          </a:lnTo>
                          <a:lnTo>
                            <a:pt x="93" y="3"/>
                          </a:lnTo>
                          <a:lnTo>
                            <a:pt x="91" y="14"/>
                          </a:lnTo>
                          <a:lnTo>
                            <a:pt x="87" y="22"/>
                          </a:lnTo>
                          <a:lnTo>
                            <a:pt x="83" y="25"/>
                          </a:lnTo>
                          <a:lnTo>
                            <a:pt x="79" y="28"/>
                          </a:lnTo>
                          <a:lnTo>
                            <a:pt x="67" y="34"/>
                          </a:lnTo>
                          <a:lnTo>
                            <a:pt x="67" y="45"/>
                          </a:lnTo>
                          <a:lnTo>
                            <a:pt x="69" y="50"/>
                          </a:lnTo>
                          <a:lnTo>
                            <a:pt x="81" y="45"/>
                          </a:lnTo>
                          <a:lnTo>
                            <a:pt x="91" y="39"/>
                          </a:lnTo>
                          <a:lnTo>
                            <a:pt x="93" y="45"/>
                          </a:lnTo>
                          <a:lnTo>
                            <a:pt x="93" y="61"/>
                          </a:lnTo>
                          <a:lnTo>
                            <a:pt x="85" y="64"/>
                          </a:lnTo>
                          <a:lnTo>
                            <a:pt x="77" y="64"/>
                          </a:lnTo>
                          <a:lnTo>
                            <a:pt x="71" y="73"/>
                          </a:lnTo>
                          <a:lnTo>
                            <a:pt x="69" y="78"/>
                          </a:lnTo>
                          <a:lnTo>
                            <a:pt x="69" y="87"/>
                          </a:lnTo>
                          <a:lnTo>
                            <a:pt x="75" y="98"/>
                          </a:lnTo>
                          <a:lnTo>
                            <a:pt x="81" y="106"/>
                          </a:lnTo>
                          <a:lnTo>
                            <a:pt x="85" y="115"/>
                          </a:lnTo>
                          <a:lnTo>
                            <a:pt x="87" y="126"/>
                          </a:lnTo>
                          <a:lnTo>
                            <a:pt x="89" y="137"/>
                          </a:lnTo>
                          <a:lnTo>
                            <a:pt x="93" y="151"/>
                          </a:lnTo>
                          <a:lnTo>
                            <a:pt x="93" y="171"/>
                          </a:lnTo>
                          <a:lnTo>
                            <a:pt x="89" y="182"/>
                          </a:lnTo>
                          <a:lnTo>
                            <a:pt x="81" y="190"/>
                          </a:lnTo>
                          <a:lnTo>
                            <a:pt x="79" y="196"/>
                          </a:lnTo>
                          <a:lnTo>
                            <a:pt x="83" y="207"/>
                          </a:lnTo>
                          <a:lnTo>
                            <a:pt x="87" y="218"/>
                          </a:lnTo>
                          <a:lnTo>
                            <a:pt x="75" y="218"/>
                          </a:lnTo>
                          <a:lnTo>
                            <a:pt x="65" y="218"/>
                          </a:lnTo>
                          <a:lnTo>
                            <a:pt x="61" y="215"/>
                          </a:lnTo>
                          <a:lnTo>
                            <a:pt x="53" y="215"/>
                          </a:lnTo>
                          <a:lnTo>
                            <a:pt x="44" y="218"/>
                          </a:lnTo>
                          <a:lnTo>
                            <a:pt x="36" y="224"/>
                          </a:lnTo>
                          <a:lnTo>
                            <a:pt x="30" y="224"/>
                          </a:lnTo>
                          <a:lnTo>
                            <a:pt x="26" y="226"/>
                          </a:lnTo>
                          <a:lnTo>
                            <a:pt x="16" y="232"/>
                          </a:lnTo>
                          <a:lnTo>
                            <a:pt x="14" y="229"/>
                          </a:lnTo>
                          <a:lnTo>
                            <a:pt x="10" y="224"/>
                          </a:lnTo>
                          <a:lnTo>
                            <a:pt x="4" y="221"/>
                          </a:lnTo>
                          <a:lnTo>
                            <a:pt x="0" y="218"/>
                          </a:lnTo>
                          <a:lnTo>
                            <a:pt x="0" y="207"/>
                          </a:lnTo>
                          <a:lnTo>
                            <a:pt x="4" y="193"/>
                          </a:lnTo>
                          <a:lnTo>
                            <a:pt x="10" y="193"/>
                          </a:lnTo>
                          <a:lnTo>
                            <a:pt x="16" y="190"/>
                          </a:lnTo>
                          <a:lnTo>
                            <a:pt x="24" y="190"/>
                          </a:lnTo>
                          <a:lnTo>
                            <a:pt x="24" y="187"/>
                          </a:lnTo>
                          <a:lnTo>
                            <a:pt x="16" y="182"/>
                          </a:lnTo>
                          <a:lnTo>
                            <a:pt x="16" y="173"/>
                          </a:lnTo>
                          <a:lnTo>
                            <a:pt x="16" y="168"/>
                          </a:lnTo>
                          <a:lnTo>
                            <a:pt x="24" y="162"/>
                          </a:lnTo>
                          <a:lnTo>
                            <a:pt x="28" y="159"/>
                          </a:lnTo>
                          <a:lnTo>
                            <a:pt x="32" y="157"/>
                          </a:lnTo>
                          <a:lnTo>
                            <a:pt x="38" y="157"/>
                          </a:lnTo>
                          <a:lnTo>
                            <a:pt x="42" y="154"/>
                          </a:lnTo>
                          <a:lnTo>
                            <a:pt x="44" y="131"/>
                          </a:lnTo>
                          <a:lnTo>
                            <a:pt x="49" y="115"/>
                          </a:lnTo>
                          <a:lnTo>
                            <a:pt x="49" y="106"/>
                          </a:lnTo>
                          <a:lnTo>
                            <a:pt x="36" y="103"/>
                          </a:lnTo>
                          <a:lnTo>
                            <a:pt x="40" y="89"/>
                          </a:lnTo>
                          <a:lnTo>
                            <a:pt x="30" y="81"/>
                          </a:lnTo>
                          <a:lnTo>
                            <a:pt x="20" y="84"/>
                          </a:lnTo>
                          <a:lnTo>
                            <a:pt x="32" y="64"/>
                          </a:lnTo>
                          <a:lnTo>
                            <a:pt x="30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21" name="Freeform 30"/>
                  <p:cNvSpPr>
                    <a:spLocks/>
                  </p:cNvSpPr>
                  <p:nvPr/>
                </p:nvSpPr>
                <p:spPr bwMode="ltGray">
                  <a:xfrm>
                    <a:off x="2395" y="89"/>
                    <a:ext cx="526" cy="390"/>
                  </a:xfrm>
                  <a:custGeom>
                    <a:avLst/>
                    <a:gdLst/>
                    <a:ahLst/>
                    <a:cxnLst>
                      <a:cxn ang="0">
                        <a:pos x="33" y="381"/>
                      </a:cxn>
                      <a:cxn ang="0">
                        <a:pos x="53" y="353"/>
                      </a:cxn>
                      <a:cxn ang="0">
                        <a:pos x="64" y="344"/>
                      </a:cxn>
                      <a:cxn ang="0">
                        <a:pos x="82" y="336"/>
                      </a:cxn>
                      <a:cxn ang="0">
                        <a:pos x="95" y="336"/>
                      </a:cxn>
                      <a:cxn ang="0">
                        <a:pos x="107" y="325"/>
                      </a:cxn>
                      <a:cxn ang="0">
                        <a:pos x="121" y="308"/>
                      </a:cxn>
                      <a:cxn ang="0">
                        <a:pos x="134" y="299"/>
                      </a:cxn>
                      <a:cxn ang="0">
                        <a:pos x="148" y="291"/>
                      </a:cxn>
                      <a:cxn ang="0">
                        <a:pos x="163" y="280"/>
                      </a:cxn>
                      <a:cxn ang="0">
                        <a:pos x="183" y="274"/>
                      </a:cxn>
                      <a:cxn ang="0">
                        <a:pos x="214" y="280"/>
                      </a:cxn>
                      <a:cxn ang="0">
                        <a:pos x="239" y="269"/>
                      </a:cxn>
                      <a:cxn ang="0">
                        <a:pos x="253" y="241"/>
                      </a:cxn>
                      <a:cxn ang="0">
                        <a:pos x="270" y="218"/>
                      </a:cxn>
                      <a:cxn ang="0">
                        <a:pos x="282" y="199"/>
                      </a:cxn>
                      <a:cxn ang="0">
                        <a:pos x="292" y="182"/>
                      </a:cxn>
                      <a:cxn ang="0">
                        <a:pos x="315" y="165"/>
                      </a:cxn>
                      <a:cxn ang="0">
                        <a:pos x="311" y="188"/>
                      </a:cxn>
                      <a:cxn ang="0">
                        <a:pos x="329" y="199"/>
                      </a:cxn>
                      <a:cxn ang="0">
                        <a:pos x="344" y="190"/>
                      </a:cxn>
                      <a:cxn ang="0">
                        <a:pos x="350" y="174"/>
                      </a:cxn>
                      <a:cxn ang="0">
                        <a:pos x="356" y="157"/>
                      </a:cxn>
                      <a:cxn ang="0">
                        <a:pos x="366" y="140"/>
                      </a:cxn>
                      <a:cxn ang="0">
                        <a:pos x="395" y="140"/>
                      </a:cxn>
                      <a:cxn ang="0">
                        <a:pos x="424" y="112"/>
                      </a:cxn>
                      <a:cxn ang="0">
                        <a:pos x="453" y="92"/>
                      </a:cxn>
                      <a:cxn ang="0">
                        <a:pos x="484" y="45"/>
                      </a:cxn>
                      <a:cxn ang="0">
                        <a:pos x="511" y="22"/>
                      </a:cxn>
                      <a:cxn ang="0">
                        <a:pos x="502" y="0"/>
                      </a:cxn>
                      <a:cxn ang="0">
                        <a:pos x="455" y="14"/>
                      </a:cxn>
                      <a:cxn ang="0">
                        <a:pos x="424" y="28"/>
                      </a:cxn>
                      <a:cxn ang="0">
                        <a:pos x="391" y="36"/>
                      </a:cxn>
                      <a:cxn ang="0">
                        <a:pos x="350" y="59"/>
                      </a:cxn>
                      <a:cxn ang="0">
                        <a:pos x="315" y="73"/>
                      </a:cxn>
                      <a:cxn ang="0">
                        <a:pos x="278" y="92"/>
                      </a:cxn>
                      <a:cxn ang="0">
                        <a:pos x="253" y="120"/>
                      </a:cxn>
                      <a:cxn ang="0">
                        <a:pos x="231" y="140"/>
                      </a:cxn>
                      <a:cxn ang="0">
                        <a:pos x="189" y="174"/>
                      </a:cxn>
                      <a:cxn ang="0">
                        <a:pos x="146" y="215"/>
                      </a:cxn>
                      <a:cxn ang="0">
                        <a:pos x="109" y="246"/>
                      </a:cxn>
                      <a:cxn ang="0">
                        <a:pos x="80" y="288"/>
                      </a:cxn>
                      <a:cxn ang="0">
                        <a:pos x="49" y="316"/>
                      </a:cxn>
                      <a:cxn ang="0">
                        <a:pos x="0" y="389"/>
                      </a:cxn>
                    </a:cxnLst>
                    <a:rect l="0" t="0" r="r" b="b"/>
                    <a:pathLst>
                      <a:path w="526" h="390">
                        <a:moveTo>
                          <a:pt x="0" y="389"/>
                        </a:moveTo>
                        <a:lnTo>
                          <a:pt x="33" y="381"/>
                        </a:lnTo>
                        <a:lnTo>
                          <a:pt x="45" y="364"/>
                        </a:lnTo>
                        <a:lnTo>
                          <a:pt x="53" y="353"/>
                        </a:lnTo>
                        <a:lnTo>
                          <a:pt x="56" y="344"/>
                        </a:lnTo>
                        <a:lnTo>
                          <a:pt x="64" y="344"/>
                        </a:lnTo>
                        <a:lnTo>
                          <a:pt x="72" y="336"/>
                        </a:lnTo>
                        <a:lnTo>
                          <a:pt x="82" y="336"/>
                        </a:lnTo>
                        <a:lnTo>
                          <a:pt x="88" y="336"/>
                        </a:lnTo>
                        <a:lnTo>
                          <a:pt x="95" y="336"/>
                        </a:lnTo>
                        <a:lnTo>
                          <a:pt x="99" y="336"/>
                        </a:lnTo>
                        <a:lnTo>
                          <a:pt x="107" y="325"/>
                        </a:lnTo>
                        <a:lnTo>
                          <a:pt x="111" y="316"/>
                        </a:lnTo>
                        <a:lnTo>
                          <a:pt x="121" y="308"/>
                        </a:lnTo>
                        <a:lnTo>
                          <a:pt x="128" y="305"/>
                        </a:lnTo>
                        <a:lnTo>
                          <a:pt x="134" y="299"/>
                        </a:lnTo>
                        <a:lnTo>
                          <a:pt x="142" y="297"/>
                        </a:lnTo>
                        <a:lnTo>
                          <a:pt x="148" y="291"/>
                        </a:lnTo>
                        <a:lnTo>
                          <a:pt x="156" y="285"/>
                        </a:lnTo>
                        <a:lnTo>
                          <a:pt x="163" y="280"/>
                        </a:lnTo>
                        <a:lnTo>
                          <a:pt x="173" y="271"/>
                        </a:lnTo>
                        <a:lnTo>
                          <a:pt x="183" y="274"/>
                        </a:lnTo>
                        <a:lnTo>
                          <a:pt x="198" y="280"/>
                        </a:lnTo>
                        <a:lnTo>
                          <a:pt x="214" y="280"/>
                        </a:lnTo>
                        <a:lnTo>
                          <a:pt x="231" y="271"/>
                        </a:lnTo>
                        <a:lnTo>
                          <a:pt x="239" y="269"/>
                        </a:lnTo>
                        <a:lnTo>
                          <a:pt x="245" y="252"/>
                        </a:lnTo>
                        <a:lnTo>
                          <a:pt x="253" y="241"/>
                        </a:lnTo>
                        <a:lnTo>
                          <a:pt x="266" y="227"/>
                        </a:lnTo>
                        <a:lnTo>
                          <a:pt x="270" y="218"/>
                        </a:lnTo>
                        <a:lnTo>
                          <a:pt x="270" y="207"/>
                        </a:lnTo>
                        <a:lnTo>
                          <a:pt x="282" y="199"/>
                        </a:lnTo>
                        <a:lnTo>
                          <a:pt x="288" y="190"/>
                        </a:lnTo>
                        <a:lnTo>
                          <a:pt x="292" y="182"/>
                        </a:lnTo>
                        <a:lnTo>
                          <a:pt x="296" y="182"/>
                        </a:lnTo>
                        <a:lnTo>
                          <a:pt x="315" y="165"/>
                        </a:lnTo>
                        <a:lnTo>
                          <a:pt x="315" y="182"/>
                        </a:lnTo>
                        <a:lnTo>
                          <a:pt x="311" y="188"/>
                        </a:lnTo>
                        <a:lnTo>
                          <a:pt x="315" y="196"/>
                        </a:lnTo>
                        <a:lnTo>
                          <a:pt x="329" y="199"/>
                        </a:lnTo>
                        <a:lnTo>
                          <a:pt x="336" y="199"/>
                        </a:lnTo>
                        <a:lnTo>
                          <a:pt x="344" y="190"/>
                        </a:lnTo>
                        <a:lnTo>
                          <a:pt x="350" y="182"/>
                        </a:lnTo>
                        <a:lnTo>
                          <a:pt x="350" y="174"/>
                        </a:lnTo>
                        <a:lnTo>
                          <a:pt x="356" y="165"/>
                        </a:lnTo>
                        <a:lnTo>
                          <a:pt x="356" y="157"/>
                        </a:lnTo>
                        <a:lnTo>
                          <a:pt x="362" y="146"/>
                        </a:lnTo>
                        <a:lnTo>
                          <a:pt x="366" y="140"/>
                        </a:lnTo>
                        <a:lnTo>
                          <a:pt x="375" y="140"/>
                        </a:lnTo>
                        <a:lnTo>
                          <a:pt x="395" y="140"/>
                        </a:lnTo>
                        <a:lnTo>
                          <a:pt x="410" y="129"/>
                        </a:lnTo>
                        <a:lnTo>
                          <a:pt x="424" y="112"/>
                        </a:lnTo>
                        <a:lnTo>
                          <a:pt x="439" y="106"/>
                        </a:lnTo>
                        <a:lnTo>
                          <a:pt x="453" y="92"/>
                        </a:lnTo>
                        <a:lnTo>
                          <a:pt x="463" y="70"/>
                        </a:lnTo>
                        <a:lnTo>
                          <a:pt x="484" y="45"/>
                        </a:lnTo>
                        <a:lnTo>
                          <a:pt x="498" y="34"/>
                        </a:lnTo>
                        <a:lnTo>
                          <a:pt x="511" y="22"/>
                        </a:lnTo>
                        <a:lnTo>
                          <a:pt x="525" y="8"/>
                        </a:lnTo>
                        <a:lnTo>
                          <a:pt x="502" y="0"/>
                        </a:lnTo>
                        <a:lnTo>
                          <a:pt x="478" y="0"/>
                        </a:lnTo>
                        <a:lnTo>
                          <a:pt x="455" y="14"/>
                        </a:lnTo>
                        <a:lnTo>
                          <a:pt x="443" y="22"/>
                        </a:lnTo>
                        <a:lnTo>
                          <a:pt x="424" y="28"/>
                        </a:lnTo>
                        <a:lnTo>
                          <a:pt x="403" y="31"/>
                        </a:lnTo>
                        <a:lnTo>
                          <a:pt x="391" y="36"/>
                        </a:lnTo>
                        <a:lnTo>
                          <a:pt x="366" y="50"/>
                        </a:lnTo>
                        <a:lnTo>
                          <a:pt x="350" y="59"/>
                        </a:lnTo>
                        <a:lnTo>
                          <a:pt x="334" y="67"/>
                        </a:lnTo>
                        <a:lnTo>
                          <a:pt x="315" y="73"/>
                        </a:lnTo>
                        <a:lnTo>
                          <a:pt x="296" y="81"/>
                        </a:lnTo>
                        <a:lnTo>
                          <a:pt x="278" y="92"/>
                        </a:lnTo>
                        <a:lnTo>
                          <a:pt x="264" y="106"/>
                        </a:lnTo>
                        <a:lnTo>
                          <a:pt x="253" y="120"/>
                        </a:lnTo>
                        <a:lnTo>
                          <a:pt x="241" y="132"/>
                        </a:lnTo>
                        <a:lnTo>
                          <a:pt x="231" y="140"/>
                        </a:lnTo>
                        <a:lnTo>
                          <a:pt x="210" y="157"/>
                        </a:lnTo>
                        <a:lnTo>
                          <a:pt x="189" y="174"/>
                        </a:lnTo>
                        <a:lnTo>
                          <a:pt x="163" y="190"/>
                        </a:lnTo>
                        <a:lnTo>
                          <a:pt x="146" y="215"/>
                        </a:lnTo>
                        <a:lnTo>
                          <a:pt x="126" y="235"/>
                        </a:lnTo>
                        <a:lnTo>
                          <a:pt x="109" y="246"/>
                        </a:lnTo>
                        <a:lnTo>
                          <a:pt x="91" y="271"/>
                        </a:lnTo>
                        <a:lnTo>
                          <a:pt x="80" y="288"/>
                        </a:lnTo>
                        <a:lnTo>
                          <a:pt x="64" y="305"/>
                        </a:lnTo>
                        <a:lnTo>
                          <a:pt x="49" y="316"/>
                        </a:lnTo>
                        <a:lnTo>
                          <a:pt x="33" y="327"/>
                        </a:lnTo>
                        <a:lnTo>
                          <a:pt x="0" y="389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8" name="Freeform 31"/>
                <p:cNvSpPr>
                  <a:spLocks/>
                </p:cNvSpPr>
                <p:nvPr/>
              </p:nvSpPr>
              <p:spPr bwMode="ltGray">
                <a:xfrm>
                  <a:off x="3324" y="2287"/>
                  <a:ext cx="158" cy="378"/>
                </a:xfrm>
                <a:custGeom>
                  <a:avLst/>
                  <a:gdLst/>
                  <a:ahLst/>
                  <a:cxnLst>
                    <a:cxn ang="0">
                      <a:pos x="29" y="117"/>
                    </a:cxn>
                    <a:cxn ang="0">
                      <a:pos x="26" y="193"/>
                    </a:cxn>
                    <a:cxn ang="0">
                      <a:pos x="12" y="240"/>
                    </a:cxn>
                    <a:cxn ang="0">
                      <a:pos x="0" y="285"/>
                    </a:cxn>
                    <a:cxn ang="0">
                      <a:pos x="0" y="318"/>
                    </a:cxn>
                    <a:cxn ang="0">
                      <a:pos x="4" y="346"/>
                    </a:cxn>
                    <a:cxn ang="0">
                      <a:pos x="18" y="371"/>
                    </a:cxn>
                    <a:cxn ang="0">
                      <a:pos x="29" y="374"/>
                    </a:cxn>
                    <a:cxn ang="0">
                      <a:pos x="39" y="374"/>
                    </a:cxn>
                    <a:cxn ang="0">
                      <a:pos x="51" y="377"/>
                    </a:cxn>
                    <a:cxn ang="0">
                      <a:pos x="57" y="357"/>
                    </a:cxn>
                    <a:cxn ang="0">
                      <a:pos x="63" y="307"/>
                    </a:cxn>
                    <a:cxn ang="0">
                      <a:pos x="80" y="274"/>
                    </a:cxn>
                    <a:cxn ang="0">
                      <a:pos x="84" y="223"/>
                    </a:cxn>
                    <a:cxn ang="0">
                      <a:pos x="92" y="204"/>
                    </a:cxn>
                    <a:cxn ang="0">
                      <a:pos x="100" y="190"/>
                    </a:cxn>
                    <a:cxn ang="0">
                      <a:pos x="106" y="154"/>
                    </a:cxn>
                    <a:cxn ang="0">
                      <a:pos x="118" y="131"/>
                    </a:cxn>
                    <a:cxn ang="0">
                      <a:pos x="126" y="114"/>
                    </a:cxn>
                    <a:cxn ang="0">
                      <a:pos x="133" y="101"/>
                    </a:cxn>
                    <a:cxn ang="0">
                      <a:pos x="133" y="92"/>
                    </a:cxn>
                    <a:cxn ang="0">
                      <a:pos x="151" y="73"/>
                    </a:cxn>
                    <a:cxn ang="0">
                      <a:pos x="153" y="42"/>
                    </a:cxn>
                    <a:cxn ang="0">
                      <a:pos x="157" y="22"/>
                    </a:cxn>
                    <a:cxn ang="0">
                      <a:pos x="141" y="14"/>
                    </a:cxn>
                    <a:cxn ang="0">
                      <a:pos x="131" y="0"/>
                    </a:cxn>
                    <a:cxn ang="0">
                      <a:pos x="118" y="14"/>
                    </a:cxn>
                    <a:cxn ang="0">
                      <a:pos x="106" y="47"/>
                    </a:cxn>
                    <a:cxn ang="0">
                      <a:pos x="92" y="70"/>
                    </a:cxn>
                    <a:cxn ang="0">
                      <a:pos x="80" y="89"/>
                    </a:cxn>
                    <a:cxn ang="0">
                      <a:pos x="75" y="89"/>
                    </a:cxn>
                    <a:cxn ang="0">
                      <a:pos x="63" y="101"/>
                    </a:cxn>
                    <a:cxn ang="0">
                      <a:pos x="57" y="112"/>
                    </a:cxn>
                    <a:cxn ang="0">
                      <a:pos x="29" y="117"/>
                    </a:cxn>
                  </a:cxnLst>
                  <a:rect l="0" t="0" r="r" b="b"/>
                  <a:pathLst>
                    <a:path w="158" h="378">
                      <a:moveTo>
                        <a:pt x="29" y="117"/>
                      </a:moveTo>
                      <a:lnTo>
                        <a:pt x="26" y="193"/>
                      </a:lnTo>
                      <a:lnTo>
                        <a:pt x="12" y="240"/>
                      </a:lnTo>
                      <a:lnTo>
                        <a:pt x="0" y="285"/>
                      </a:lnTo>
                      <a:lnTo>
                        <a:pt x="0" y="318"/>
                      </a:lnTo>
                      <a:lnTo>
                        <a:pt x="4" y="346"/>
                      </a:lnTo>
                      <a:lnTo>
                        <a:pt x="18" y="371"/>
                      </a:lnTo>
                      <a:lnTo>
                        <a:pt x="29" y="374"/>
                      </a:lnTo>
                      <a:lnTo>
                        <a:pt x="39" y="374"/>
                      </a:lnTo>
                      <a:lnTo>
                        <a:pt x="51" y="377"/>
                      </a:lnTo>
                      <a:lnTo>
                        <a:pt x="57" y="357"/>
                      </a:lnTo>
                      <a:lnTo>
                        <a:pt x="63" y="307"/>
                      </a:lnTo>
                      <a:lnTo>
                        <a:pt x="80" y="274"/>
                      </a:lnTo>
                      <a:lnTo>
                        <a:pt x="84" y="223"/>
                      </a:lnTo>
                      <a:lnTo>
                        <a:pt x="92" y="204"/>
                      </a:lnTo>
                      <a:lnTo>
                        <a:pt x="100" y="190"/>
                      </a:lnTo>
                      <a:lnTo>
                        <a:pt x="106" y="154"/>
                      </a:lnTo>
                      <a:lnTo>
                        <a:pt x="118" y="131"/>
                      </a:lnTo>
                      <a:lnTo>
                        <a:pt x="126" y="114"/>
                      </a:lnTo>
                      <a:lnTo>
                        <a:pt x="133" y="101"/>
                      </a:lnTo>
                      <a:lnTo>
                        <a:pt x="133" y="92"/>
                      </a:lnTo>
                      <a:lnTo>
                        <a:pt x="151" y="73"/>
                      </a:lnTo>
                      <a:lnTo>
                        <a:pt x="153" y="42"/>
                      </a:lnTo>
                      <a:lnTo>
                        <a:pt x="157" y="22"/>
                      </a:lnTo>
                      <a:lnTo>
                        <a:pt x="141" y="14"/>
                      </a:lnTo>
                      <a:lnTo>
                        <a:pt x="131" y="0"/>
                      </a:lnTo>
                      <a:lnTo>
                        <a:pt x="118" y="14"/>
                      </a:lnTo>
                      <a:lnTo>
                        <a:pt x="106" y="47"/>
                      </a:lnTo>
                      <a:lnTo>
                        <a:pt x="92" y="70"/>
                      </a:lnTo>
                      <a:lnTo>
                        <a:pt x="80" y="89"/>
                      </a:lnTo>
                      <a:lnTo>
                        <a:pt x="75" y="89"/>
                      </a:lnTo>
                      <a:lnTo>
                        <a:pt x="63" y="101"/>
                      </a:lnTo>
                      <a:lnTo>
                        <a:pt x="57" y="112"/>
                      </a:lnTo>
                      <a:lnTo>
                        <a:pt x="29" y="11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Freeform 32"/>
                <p:cNvSpPr>
                  <a:spLocks/>
                </p:cNvSpPr>
                <p:nvPr/>
              </p:nvSpPr>
              <p:spPr bwMode="ltGray">
                <a:xfrm>
                  <a:off x="2575" y="127"/>
                  <a:ext cx="2126" cy="1789"/>
                </a:xfrm>
                <a:custGeom>
                  <a:avLst/>
                  <a:gdLst/>
                  <a:ahLst/>
                  <a:cxnLst>
                    <a:cxn ang="0">
                      <a:pos x="124" y="750"/>
                    </a:cxn>
                    <a:cxn ang="0">
                      <a:pos x="142" y="619"/>
                    </a:cxn>
                    <a:cxn ang="0">
                      <a:pos x="214" y="544"/>
                    </a:cxn>
                    <a:cxn ang="0">
                      <a:pos x="296" y="508"/>
                    </a:cxn>
                    <a:cxn ang="0">
                      <a:pos x="319" y="432"/>
                    </a:cxn>
                    <a:cxn ang="0">
                      <a:pos x="424" y="365"/>
                    </a:cxn>
                    <a:cxn ang="0">
                      <a:pos x="492" y="271"/>
                    </a:cxn>
                    <a:cxn ang="0">
                      <a:pos x="461" y="223"/>
                    </a:cxn>
                    <a:cxn ang="0">
                      <a:pos x="467" y="179"/>
                    </a:cxn>
                    <a:cxn ang="0">
                      <a:pos x="399" y="243"/>
                    </a:cxn>
                    <a:cxn ang="0">
                      <a:pos x="377" y="371"/>
                    </a:cxn>
                    <a:cxn ang="0">
                      <a:pos x="331" y="410"/>
                    </a:cxn>
                    <a:cxn ang="0">
                      <a:pos x="307" y="343"/>
                    </a:cxn>
                    <a:cxn ang="0">
                      <a:pos x="243" y="374"/>
                    </a:cxn>
                    <a:cxn ang="0">
                      <a:pos x="226" y="324"/>
                    </a:cxn>
                    <a:cxn ang="0">
                      <a:pos x="227" y="273"/>
                    </a:cxn>
                    <a:cxn ang="0">
                      <a:pos x="296" y="240"/>
                    </a:cxn>
                    <a:cxn ang="0">
                      <a:pos x="340" y="153"/>
                    </a:cxn>
                    <a:cxn ang="0">
                      <a:pos x="412" y="53"/>
                    </a:cxn>
                    <a:cxn ang="0">
                      <a:pos x="511" y="25"/>
                    </a:cxn>
                    <a:cxn ang="0">
                      <a:pos x="642" y="103"/>
                    </a:cxn>
                    <a:cxn ang="0">
                      <a:pos x="595" y="223"/>
                    </a:cxn>
                    <a:cxn ang="0">
                      <a:pos x="642" y="285"/>
                    </a:cxn>
                    <a:cxn ang="0">
                      <a:pos x="682" y="215"/>
                    </a:cxn>
                    <a:cxn ang="0">
                      <a:pos x="859" y="187"/>
                    </a:cxn>
                    <a:cxn ang="0">
                      <a:pos x="1073" y="33"/>
                    </a:cxn>
                    <a:cxn ang="0">
                      <a:pos x="1406" y="103"/>
                    </a:cxn>
                    <a:cxn ang="0">
                      <a:pos x="2004" y="226"/>
                    </a:cxn>
                    <a:cxn ang="0">
                      <a:pos x="2057" y="298"/>
                    </a:cxn>
                    <a:cxn ang="0">
                      <a:pos x="2076" y="541"/>
                    </a:cxn>
                    <a:cxn ang="0">
                      <a:pos x="1901" y="346"/>
                    </a:cxn>
                    <a:cxn ang="0">
                      <a:pos x="1763" y="435"/>
                    </a:cxn>
                    <a:cxn ang="0">
                      <a:pos x="1954" y="775"/>
                    </a:cxn>
                    <a:cxn ang="0">
                      <a:pos x="1876" y="920"/>
                    </a:cxn>
                    <a:cxn ang="0">
                      <a:pos x="2003" y="1252"/>
                    </a:cxn>
                    <a:cxn ang="0">
                      <a:pos x="1874" y="1425"/>
                    </a:cxn>
                    <a:cxn ang="0">
                      <a:pos x="1841" y="1559"/>
                    </a:cxn>
                    <a:cxn ang="0">
                      <a:pos x="1833" y="1690"/>
                    </a:cxn>
                    <a:cxn ang="0">
                      <a:pos x="1789" y="1685"/>
                    </a:cxn>
                    <a:cxn ang="0">
                      <a:pos x="1658" y="1411"/>
                    </a:cxn>
                    <a:cxn ang="0">
                      <a:pos x="1472" y="1403"/>
                    </a:cxn>
                    <a:cxn ang="0">
                      <a:pos x="1359" y="1562"/>
                    </a:cxn>
                    <a:cxn ang="0">
                      <a:pos x="1128" y="1213"/>
                    </a:cxn>
                    <a:cxn ang="0">
                      <a:pos x="822" y="1091"/>
                    </a:cxn>
                    <a:cxn ang="0">
                      <a:pos x="1054" y="1308"/>
                    </a:cxn>
                    <a:cxn ang="0">
                      <a:pos x="784" y="1503"/>
                    </a:cxn>
                    <a:cxn ang="0">
                      <a:pos x="714" y="1319"/>
                    </a:cxn>
                    <a:cxn ang="0">
                      <a:pos x="601" y="1105"/>
                    </a:cxn>
                    <a:cxn ang="0">
                      <a:pos x="537" y="946"/>
                    </a:cxn>
                    <a:cxn ang="0">
                      <a:pos x="505" y="873"/>
                    </a:cxn>
                    <a:cxn ang="0">
                      <a:pos x="465" y="831"/>
                    </a:cxn>
                    <a:cxn ang="0">
                      <a:pos x="449" y="909"/>
                    </a:cxn>
                    <a:cxn ang="0">
                      <a:pos x="393" y="787"/>
                    </a:cxn>
                    <a:cxn ang="0">
                      <a:pos x="329" y="742"/>
                    </a:cxn>
                    <a:cxn ang="0">
                      <a:pos x="397" y="848"/>
                    </a:cxn>
                    <a:cxn ang="0">
                      <a:pos x="367" y="873"/>
                    </a:cxn>
                    <a:cxn ang="0">
                      <a:pos x="313" y="803"/>
                    </a:cxn>
                    <a:cxn ang="0">
                      <a:pos x="251" y="753"/>
                    </a:cxn>
                    <a:cxn ang="0">
                      <a:pos x="169" y="817"/>
                    </a:cxn>
                    <a:cxn ang="0">
                      <a:pos x="152" y="890"/>
                    </a:cxn>
                    <a:cxn ang="0">
                      <a:pos x="95" y="943"/>
                    </a:cxn>
                    <a:cxn ang="0">
                      <a:pos x="12" y="909"/>
                    </a:cxn>
                  </a:cxnLst>
                  <a:rect l="0" t="0" r="r" b="b"/>
                  <a:pathLst>
                    <a:path w="2126" h="1789">
                      <a:moveTo>
                        <a:pt x="0" y="803"/>
                      </a:moveTo>
                      <a:lnTo>
                        <a:pt x="19" y="778"/>
                      </a:lnTo>
                      <a:lnTo>
                        <a:pt x="31" y="759"/>
                      </a:lnTo>
                      <a:lnTo>
                        <a:pt x="56" y="759"/>
                      </a:lnTo>
                      <a:lnTo>
                        <a:pt x="84" y="764"/>
                      </a:lnTo>
                      <a:lnTo>
                        <a:pt x="103" y="753"/>
                      </a:lnTo>
                      <a:lnTo>
                        <a:pt x="124" y="750"/>
                      </a:lnTo>
                      <a:lnTo>
                        <a:pt x="126" y="717"/>
                      </a:lnTo>
                      <a:lnTo>
                        <a:pt x="138" y="695"/>
                      </a:lnTo>
                      <a:lnTo>
                        <a:pt x="109" y="669"/>
                      </a:lnTo>
                      <a:lnTo>
                        <a:pt x="105" y="650"/>
                      </a:lnTo>
                      <a:lnTo>
                        <a:pt x="107" y="622"/>
                      </a:lnTo>
                      <a:lnTo>
                        <a:pt x="128" y="622"/>
                      </a:lnTo>
                      <a:lnTo>
                        <a:pt x="142" y="619"/>
                      </a:lnTo>
                      <a:lnTo>
                        <a:pt x="144" y="622"/>
                      </a:lnTo>
                      <a:lnTo>
                        <a:pt x="159" y="605"/>
                      </a:lnTo>
                      <a:lnTo>
                        <a:pt x="175" y="597"/>
                      </a:lnTo>
                      <a:lnTo>
                        <a:pt x="181" y="597"/>
                      </a:lnTo>
                      <a:lnTo>
                        <a:pt x="191" y="580"/>
                      </a:lnTo>
                      <a:lnTo>
                        <a:pt x="202" y="575"/>
                      </a:lnTo>
                      <a:lnTo>
                        <a:pt x="214" y="544"/>
                      </a:lnTo>
                      <a:lnTo>
                        <a:pt x="222" y="552"/>
                      </a:lnTo>
                      <a:lnTo>
                        <a:pt x="237" y="533"/>
                      </a:lnTo>
                      <a:lnTo>
                        <a:pt x="239" y="533"/>
                      </a:lnTo>
                      <a:lnTo>
                        <a:pt x="259" y="510"/>
                      </a:lnTo>
                      <a:lnTo>
                        <a:pt x="270" y="508"/>
                      </a:lnTo>
                      <a:lnTo>
                        <a:pt x="286" y="508"/>
                      </a:lnTo>
                      <a:lnTo>
                        <a:pt x="296" y="508"/>
                      </a:lnTo>
                      <a:lnTo>
                        <a:pt x="288" y="480"/>
                      </a:lnTo>
                      <a:lnTo>
                        <a:pt x="284" y="457"/>
                      </a:lnTo>
                      <a:lnTo>
                        <a:pt x="280" y="410"/>
                      </a:lnTo>
                      <a:lnTo>
                        <a:pt x="303" y="407"/>
                      </a:lnTo>
                      <a:lnTo>
                        <a:pt x="315" y="399"/>
                      </a:lnTo>
                      <a:lnTo>
                        <a:pt x="309" y="418"/>
                      </a:lnTo>
                      <a:lnTo>
                        <a:pt x="319" y="432"/>
                      </a:lnTo>
                      <a:lnTo>
                        <a:pt x="329" y="449"/>
                      </a:lnTo>
                      <a:lnTo>
                        <a:pt x="334" y="460"/>
                      </a:lnTo>
                      <a:lnTo>
                        <a:pt x="362" y="457"/>
                      </a:lnTo>
                      <a:lnTo>
                        <a:pt x="385" y="416"/>
                      </a:lnTo>
                      <a:lnTo>
                        <a:pt x="402" y="396"/>
                      </a:lnTo>
                      <a:lnTo>
                        <a:pt x="412" y="382"/>
                      </a:lnTo>
                      <a:lnTo>
                        <a:pt x="424" y="365"/>
                      </a:lnTo>
                      <a:lnTo>
                        <a:pt x="435" y="343"/>
                      </a:lnTo>
                      <a:lnTo>
                        <a:pt x="445" y="351"/>
                      </a:lnTo>
                      <a:lnTo>
                        <a:pt x="445" y="338"/>
                      </a:lnTo>
                      <a:lnTo>
                        <a:pt x="451" y="329"/>
                      </a:lnTo>
                      <a:lnTo>
                        <a:pt x="469" y="335"/>
                      </a:lnTo>
                      <a:lnTo>
                        <a:pt x="498" y="371"/>
                      </a:lnTo>
                      <a:lnTo>
                        <a:pt x="492" y="271"/>
                      </a:lnTo>
                      <a:lnTo>
                        <a:pt x="467" y="315"/>
                      </a:lnTo>
                      <a:lnTo>
                        <a:pt x="447" y="312"/>
                      </a:lnTo>
                      <a:lnTo>
                        <a:pt x="441" y="285"/>
                      </a:lnTo>
                      <a:lnTo>
                        <a:pt x="441" y="271"/>
                      </a:lnTo>
                      <a:lnTo>
                        <a:pt x="435" y="262"/>
                      </a:lnTo>
                      <a:lnTo>
                        <a:pt x="451" y="240"/>
                      </a:lnTo>
                      <a:lnTo>
                        <a:pt x="461" y="223"/>
                      </a:lnTo>
                      <a:lnTo>
                        <a:pt x="470" y="218"/>
                      </a:lnTo>
                      <a:lnTo>
                        <a:pt x="478" y="215"/>
                      </a:lnTo>
                      <a:lnTo>
                        <a:pt x="484" y="201"/>
                      </a:lnTo>
                      <a:lnTo>
                        <a:pt x="492" y="198"/>
                      </a:lnTo>
                      <a:lnTo>
                        <a:pt x="502" y="198"/>
                      </a:lnTo>
                      <a:lnTo>
                        <a:pt x="484" y="173"/>
                      </a:lnTo>
                      <a:lnTo>
                        <a:pt x="467" y="179"/>
                      </a:lnTo>
                      <a:lnTo>
                        <a:pt x="455" y="179"/>
                      </a:lnTo>
                      <a:lnTo>
                        <a:pt x="445" y="170"/>
                      </a:lnTo>
                      <a:lnTo>
                        <a:pt x="445" y="187"/>
                      </a:lnTo>
                      <a:lnTo>
                        <a:pt x="435" y="204"/>
                      </a:lnTo>
                      <a:lnTo>
                        <a:pt x="422" y="232"/>
                      </a:lnTo>
                      <a:lnTo>
                        <a:pt x="408" y="243"/>
                      </a:lnTo>
                      <a:lnTo>
                        <a:pt x="399" y="243"/>
                      </a:lnTo>
                      <a:lnTo>
                        <a:pt x="395" y="262"/>
                      </a:lnTo>
                      <a:lnTo>
                        <a:pt x="395" y="271"/>
                      </a:lnTo>
                      <a:lnTo>
                        <a:pt x="387" y="279"/>
                      </a:lnTo>
                      <a:lnTo>
                        <a:pt x="397" y="312"/>
                      </a:lnTo>
                      <a:lnTo>
                        <a:pt x="402" y="329"/>
                      </a:lnTo>
                      <a:lnTo>
                        <a:pt x="391" y="354"/>
                      </a:lnTo>
                      <a:lnTo>
                        <a:pt x="377" y="371"/>
                      </a:lnTo>
                      <a:lnTo>
                        <a:pt x="373" y="396"/>
                      </a:lnTo>
                      <a:lnTo>
                        <a:pt x="366" y="416"/>
                      </a:lnTo>
                      <a:lnTo>
                        <a:pt x="358" y="416"/>
                      </a:lnTo>
                      <a:lnTo>
                        <a:pt x="346" y="418"/>
                      </a:lnTo>
                      <a:lnTo>
                        <a:pt x="334" y="427"/>
                      </a:lnTo>
                      <a:lnTo>
                        <a:pt x="331" y="424"/>
                      </a:lnTo>
                      <a:lnTo>
                        <a:pt x="331" y="410"/>
                      </a:lnTo>
                      <a:lnTo>
                        <a:pt x="329" y="388"/>
                      </a:lnTo>
                      <a:lnTo>
                        <a:pt x="319" y="388"/>
                      </a:lnTo>
                      <a:lnTo>
                        <a:pt x="313" y="374"/>
                      </a:lnTo>
                      <a:lnTo>
                        <a:pt x="315" y="354"/>
                      </a:lnTo>
                      <a:lnTo>
                        <a:pt x="317" y="343"/>
                      </a:lnTo>
                      <a:lnTo>
                        <a:pt x="315" y="338"/>
                      </a:lnTo>
                      <a:lnTo>
                        <a:pt x="307" y="343"/>
                      </a:lnTo>
                      <a:lnTo>
                        <a:pt x="303" y="343"/>
                      </a:lnTo>
                      <a:lnTo>
                        <a:pt x="297" y="340"/>
                      </a:lnTo>
                      <a:lnTo>
                        <a:pt x="294" y="338"/>
                      </a:lnTo>
                      <a:lnTo>
                        <a:pt x="284" y="349"/>
                      </a:lnTo>
                      <a:lnTo>
                        <a:pt x="274" y="363"/>
                      </a:lnTo>
                      <a:lnTo>
                        <a:pt x="264" y="377"/>
                      </a:lnTo>
                      <a:lnTo>
                        <a:pt x="243" y="374"/>
                      </a:lnTo>
                      <a:lnTo>
                        <a:pt x="229" y="371"/>
                      </a:lnTo>
                      <a:lnTo>
                        <a:pt x="220" y="357"/>
                      </a:lnTo>
                      <a:lnTo>
                        <a:pt x="220" y="349"/>
                      </a:lnTo>
                      <a:lnTo>
                        <a:pt x="226" y="338"/>
                      </a:lnTo>
                      <a:lnTo>
                        <a:pt x="233" y="329"/>
                      </a:lnTo>
                      <a:lnTo>
                        <a:pt x="239" y="318"/>
                      </a:lnTo>
                      <a:lnTo>
                        <a:pt x="226" y="324"/>
                      </a:lnTo>
                      <a:lnTo>
                        <a:pt x="220" y="310"/>
                      </a:lnTo>
                      <a:lnTo>
                        <a:pt x="220" y="301"/>
                      </a:lnTo>
                      <a:lnTo>
                        <a:pt x="239" y="298"/>
                      </a:lnTo>
                      <a:lnTo>
                        <a:pt x="257" y="296"/>
                      </a:lnTo>
                      <a:lnTo>
                        <a:pt x="245" y="287"/>
                      </a:lnTo>
                      <a:lnTo>
                        <a:pt x="227" y="290"/>
                      </a:lnTo>
                      <a:lnTo>
                        <a:pt x="227" y="273"/>
                      </a:lnTo>
                      <a:lnTo>
                        <a:pt x="235" y="262"/>
                      </a:lnTo>
                      <a:lnTo>
                        <a:pt x="253" y="251"/>
                      </a:lnTo>
                      <a:lnTo>
                        <a:pt x="259" y="240"/>
                      </a:lnTo>
                      <a:lnTo>
                        <a:pt x="264" y="234"/>
                      </a:lnTo>
                      <a:lnTo>
                        <a:pt x="278" y="232"/>
                      </a:lnTo>
                      <a:lnTo>
                        <a:pt x="290" y="234"/>
                      </a:lnTo>
                      <a:lnTo>
                        <a:pt x="296" y="240"/>
                      </a:lnTo>
                      <a:lnTo>
                        <a:pt x="305" y="232"/>
                      </a:lnTo>
                      <a:lnTo>
                        <a:pt x="296" y="229"/>
                      </a:lnTo>
                      <a:lnTo>
                        <a:pt x="296" y="206"/>
                      </a:lnTo>
                      <a:lnTo>
                        <a:pt x="321" y="181"/>
                      </a:lnTo>
                      <a:lnTo>
                        <a:pt x="334" y="165"/>
                      </a:lnTo>
                      <a:lnTo>
                        <a:pt x="342" y="162"/>
                      </a:lnTo>
                      <a:lnTo>
                        <a:pt x="340" y="153"/>
                      </a:lnTo>
                      <a:lnTo>
                        <a:pt x="352" y="137"/>
                      </a:lnTo>
                      <a:lnTo>
                        <a:pt x="366" y="112"/>
                      </a:lnTo>
                      <a:lnTo>
                        <a:pt x="381" y="100"/>
                      </a:lnTo>
                      <a:lnTo>
                        <a:pt x="369" y="89"/>
                      </a:lnTo>
                      <a:lnTo>
                        <a:pt x="401" y="64"/>
                      </a:lnTo>
                      <a:lnTo>
                        <a:pt x="414" y="67"/>
                      </a:lnTo>
                      <a:lnTo>
                        <a:pt x="412" y="53"/>
                      </a:lnTo>
                      <a:lnTo>
                        <a:pt x="439" y="50"/>
                      </a:lnTo>
                      <a:lnTo>
                        <a:pt x="490" y="6"/>
                      </a:lnTo>
                      <a:lnTo>
                        <a:pt x="498" y="0"/>
                      </a:lnTo>
                      <a:lnTo>
                        <a:pt x="488" y="33"/>
                      </a:lnTo>
                      <a:lnTo>
                        <a:pt x="500" y="17"/>
                      </a:lnTo>
                      <a:lnTo>
                        <a:pt x="513" y="11"/>
                      </a:lnTo>
                      <a:lnTo>
                        <a:pt x="511" y="25"/>
                      </a:lnTo>
                      <a:lnTo>
                        <a:pt x="550" y="8"/>
                      </a:lnTo>
                      <a:lnTo>
                        <a:pt x="568" y="22"/>
                      </a:lnTo>
                      <a:lnTo>
                        <a:pt x="542" y="36"/>
                      </a:lnTo>
                      <a:lnTo>
                        <a:pt x="552" y="53"/>
                      </a:lnTo>
                      <a:lnTo>
                        <a:pt x="589" y="50"/>
                      </a:lnTo>
                      <a:lnTo>
                        <a:pt x="645" y="75"/>
                      </a:lnTo>
                      <a:lnTo>
                        <a:pt x="642" y="103"/>
                      </a:lnTo>
                      <a:lnTo>
                        <a:pt x="618" y="128"/>
                      </a:lnTo>
                      <a:lnTo>
                        <a:pt x="583" y="142"/>
                      </a:lnTo>
                      <a:lnTo>
                        <a:pt x="577" y="170"/>
                      </a:lnTo>
                      <a:lnTo>
                        <a:pt x="579" y="198"/>
                      </a:lnTo>
                      <a:lnTo>
                        <a:pt x="589" y="204"/>
                      </a:lnTo>
                      <a:lnTo>
                        <a:pt x="591" y="218"/>
                      </a:lnTo>
                      <a:lnTo>
                        <a:pt x="595" y="223"/>
                      </a:lnTo>
                      <a:lnTo>
                        <a:pt x="603" y="229"/>
                      </a:lnTo>
                      <a:lnTo>
                        <a:pt x="605" y="245"/>
                      </a:lnTo>
                      <a:lnTo>
                        <a:pt x="616" y="265"/>
                      </a:lnTo>
                      <a:lnTo>
                        <a:pt x="616" y="273"/>
                      </a:lnTo>
                      <a:lnTo>
                        <a:pt x="628" y="273"/>
                      </a:lnTo>
                      <a:lnTo>
                        <a:pt x="632" y="279"/>
                      </a:lnTo>
                      <a:lnTo>
                        <a:pt x="642" y="285"/>
                      </a:lnTo>
                      <a:lnTo>
                        <a:pt x="647" y="276"/>
                      </a:lnTo>
                      <a:lnTo>
                        <a:pt x="653" y="262"/>
                      </a:lnTo>
                      <a:lnTo>
                        <a:pt x="657" y="254"/>
                      </a:lnTo>
                      <a:lnTo>
                        <a:pt x="667" y="259"/>
                      </a:lnTo>
                      <a:lnTo>
                        <a:pt x="679" y="240"/>
                      </a:lnTo>
                      <a:lnTo>
                        <a:pt x="679" y="226"/>
                      </a:lnTo>
                      <a:lnTo>
                        <a:pt x="682" y="215"/>
                      </a:lnTo>
                      <a:lnTo>
                        <a:pt x="684" y="206"/>
                      </a:lnTo>
                      <a:lnTo>
                        <a:pt x="708" y="198"/>
                      </a:lnTo>
                      <a:lnTo>
                        <a:pt x="727" y="190"/>
                      </a:lnTo>
                      <a:lnTo>
                        <a:pt x="752" y="179"/>
                      </a:lnTo>
                      <a:lnTo>
                        <a:pt x="782" y="187"/>
                      </a:lnTo>
                      <a:lnTo>
                        <a:pt x="811" y="187"/>
                      </a:lnTo>
                      <a:lnTo>
                        <a:pt x="859" y="187"/>
                      </a:lnTo>
                      <a:lnTo>
                        <a:pt x="867" y="120"/>
                      </a:lnTo>
                      <a:lnTo>
                        <a:pt x="894" y="123"/>
                      </a:lnTo>
                      <a:lnTo>
                        <a:pt x="914" y="173"/>
                      </a:lnTo>
                      <a:lnTo>
                        <a:pt x="918" y="131"/>
                      </a:lnTo>
                      <a:lnTo>
                        <a:pt x="1007" y="8"/>
                      </a:lnTo>
                      <a:lnTo>
                        <a:pt x="1042" y="8"/>
                      </a:lnTo>
                      <a:lnTo>
                        <a:pt x="1073" y="33"/>
                      </a:lnTo>
                      <a:lnTo>
                        <a:pt x="1114" y="31"/>
                      </a:lnTo>
                      <a:lnTo>
                        <a:pt x="1168" y="75"/>
                      </a:lnTo>
                      <a:lnTo>
                        <a:pt x="1231" y="100"/>
                      </a:lnTo>
                      <a:lnTo>
                        <a:pt x="1275" y="95"/>
                      </a:lnTo>
                      <a:lnTo>
                        <a:pt x="1334" y="123"/>
                      </a:lnTo>
                      <a:lnTo>
                        <a:pt x="1382" y="123"/>
                      </a:lnTo>
                      <a:lnTo>
                        <a:pt x="1406" y="103"/>
                      </a:lnTo>
                      <a:lnTo>
                        <a:pt x="1460" y="103"/>
                      </a:lnTo>
                      <a:lnTo>
                        <a:pt x="1489" y="126"/>
                      </a:lnTo>
                      <a:lnTo>
                        <a:pt x="1563" y="126"/>
                      </a:lnTo>
                      <a:lnTo>
                        <a:pt x="1625" y="162"/>
                      </a:lnTo>
                      <a:lnTo>
                        <a:pt x="1736" y="156"/>
                      </a:lnTo>
                      <a:lnTo>
                        <a:pt x="1917" y="173"/>
                      </a:lnTo>
                      <a:lnTo>
                        <a:pt x="2004" y="226"/>
                      </a:lnTo>
                      <a:lnTo>
                        <a:pt x="2078" y="259"/>
                      </a:lnTo>
                      <a:lnTo>
                        <a:pt x="2125" y="287"/>
                      </a:lnTo>
                      <a:lnTo>
                        <a:pt x="2111" y="296"/>
                      </a:lnTo>
                      <a:lnTo>
                        <a:pt x="2078" y="273"/>
                      </a:lnTo>
                      <a:lnTo>
                        <a:pt x="2003" y="265"/>
                      </a:lnTo>
                      <a:lnTo>
                        <a:pt x="2024" y="287"/>
                      </a:lnTo>
                      <a:lnTo>
                        <a:pt x="2057" y="298"/>
                      </a:lnTo>
                      <a:lnTo>
                        <a:pt x="2047" y="335"/>
                      </a:lnTo>
                      <a:lnTo>
                        <a:pt x="2012" y="357"/>
                      </a:lnTo>
                      <a:lnTo>
                        <a:pt x="2001" y="393"/>
                      </a:lnTo>
                      <a:lnTo>
                        <a:pt x="2047" y="427"/>
                      </a:lnTo>
                      <a:lnTo>
                        <a:pt x="2080" y="471"/>
                      </a:lnTo>
                      <a:lnTo>
                        <a:pt x="2098" y="536"/>
                      </a:lnTo>
                      <a:lnTo>
                        <a:pt x="2076" y="541"/>
                      </a:lnTo>
                      <a:lnTo>
                        <a:pt x="2030" y="522"/>
                      </a:lnTo>
                      <a:lnTo>
                        <a:pt x="1981" y="474"/>
                      </a:lnTo>
                      <a:lnTo>
                        <a:pt x="1962" y="449"/>
                      </a:lnTo>
                      <a:lnTo>
                        <a:pt x="1950" y="416"/>
                      </a:lnTo>
                      <a:lnTo>
                        <a:pt x="1938" y="365"/>
                      </a:lnTo>
                      <a:lnTo>
                        <a:pt x="1919" y="349"/>
                      </a:lnTo>
                      <a:lnTo>
                        <a:pt x="1901" y="346"/>
                      </a:lnTo>
                      <a:lnTo>
                        <a:pt x="1886" y="351"/>
                      </a:lnTo>
                      <a:lnTo>
                        <a:pt x="1903" y="391"/>
                      </a:lnTo>
                      <a:lnTo>
                        <a:pt x="1857" y="396"/>
                      </a:lnTo>
                      <a:lnTo>
                        <a:pt x="1835" y="377"/>
                      </a:lnTo>
                      <a:lnTo>
                        <a:pt x="1794" y="388"/>
                      </a:lnTo>
                      <a:lnTo>
                        <a:pt x="1763" y="418"/>
                      </a:lnTo>
                      <a:lnTo>
                        <a:pt x="1763" y="435"/>
                      </a:lnTo>
                      <a:lnTo>
                        <a:pt x="1775" y="463"/>
                      </a:lnTo>
                      <a:lnTo>
                        <a:pt x="1824" y="471"/>
                      </a:lnTo>
                      <a:lnTo>
                        <a:pt x="1863" y="505"/>
                      </a:lnTo>
                      <a:lnTo>
                        <a:pt x="1929" y="597"/>
                      </a:lnTo>
                      <a:lnTo>
                        <a:pt x="1956" y="658"/>
                      </a:lnTo>
                      <a:lnTo>
                        <a:pt x="1960" y="722"/>
                      </a:lnTo>
                      <a:lnTo>
                        <a:pt x="1954" y="775"/>
                      </a:lnTo>
                      <a:lnTo>
                        <a:pt x="1938" y="775"/>
                      </a:lnTo>
                      <a:lnTo>
                        <a:pt x="1921" y="756"/>
                      </a:lnTo>
                      <a:lnTo>
                        <a:pt x="1896" y="781"/>
                      </a:lnTo>
                      <a:lnTo>
                        <a:pt x="1870" y="803"/>
                      </a:lnTo>
                      <a:lnTo>
                        <a:pt x="1866" y="840"/>
                      </a:lnTo>
                      <a:lnTo>
                        <a:pt x="1894" y="884"/>
                      </a:lnTo>
                      <a:lnTo>
                        <a:pt x="1876" y="920"/>
                      </a:lnTo>
                      <a:lnTo>
                        <a:pt x="1870" y="982"/>
                      </a:lnTo>
                      <a:lnTo>
                        <a:pt x="1903" y="1021"/>
                      </a:lnTo>
                      <a:lnTo>
                        <a:pt x="1940" y="1032"/>
                      </a:lnTo>
                      <a:lnTo>
                        <a:pt x="1979" y="1074"/>
                      </a:lnTo>
                      <a:lnTo>
                        <a:pt x="2012" y="1130"/>
                      </a:lnTo>
                      <a:lnTo>
                        <a:pt x="2014" y="1213"/>
                      </a:lnTo>
                      <a:lnTo>
                        <a:pt x="2003" y="1252"/>
                      </a:lnTo>
                      <a:lnTo>
                        <a:pt x="1968" y="1286"/>
                      </a:lnTo>
                      <a:lnTo>
                        <a:pt x="1925" y="1303"/>
                      </a:lnTo>
                      <a:lnTo>
                        <a:pt x="1898" y="1328"/>
                      </a:lnTo>
                      <a:lnTo>
                        <a:pt x="1882" y="1314"/>
                      </a:lnTo>
                      <a:lnTo>
                        <a:pt x="1868" y="1328"/>
                      </a:lnTo>
                      <a:lnTo>
                        <a:pt x="1864" y="1389"/>
                      </a:lnTo>
                      <a:lnTo>
                        <a:pt x="1874" y="1425"/>
                      </a:lnTo>
                      <a:lnTo>
                        <a:pt x="1917" y="1467"/>
                      </a:lnTo>
                      <a:lnTo>
                        <a:pt x="1934" y="1509"/>
                      </a:lnTo>
                      <a:lnTo>
                        <a:pt x="1948" y="1531"/>
                      </a:lnTo>
                      <a:lnTo>
                        <a:pt x="1944" y="1576"/>
                      </a:lnTo>
                      <a:lnTo>
                        <a:pt x="1917" y="1612"/>
                      </a:lnTo>
                      <a:lnTo>
                        <a:pt x="1888" y="1612"/>
                      </a:lnTo>
                      <a:lnTo>
                        <a:pt x="1841" y="1559"/>
                      </a:lnTo>
                      <a:lnTo>
                        <a:pt x="1808" y="1540"/>
                      </a:lnTo>
                      <a:lnTo>
                        <a:pt x="1794" y="1529"/>
                      </a:lnTo>
                      <a:lnTo>
                        <a:pt x="1781" y="1556"/>
                      </a:lnTo>
                      <a:lnTo>
                        <a:pt x="1785" y="1596"/>
                      </a:lnTo>
                      <a:lnTo>
                        <a:pt x="1796" y="1626"/>
                      </a:lnTo>
                      <a:lnTo>
                        <a:pt x="1804" y="1674"/>
                      </a:lnTo>
                      <a:lnTo>
                        <a:pt x="1833" y="1690"/>
                      </a:lnTo>
                      <a:lnTo>
                        <a:pt x="1824" y="1715"/>
                      </a:lnTo>
                      <a:lnTo>
                        <a:pt x="1826" y="1752"/>
                      </a:lnTo>
                      <a:lnTo>
                        <a:pt x="1835" y="1788"/>
                      </a:lnTo>
                      <a:lnTo>
                        <a:pt x="1816" y="1785"/>
                      </a:lnTo>
                      <a:lnTo>
                        <a:pt x="1794" y="1743"/>
                      </a:lnTo>
                      <a:lnTo>
                        <a:pt x="1796" y="1699"/>
                      </a:lnTo>
                      <a:lnTo>
                        <a:pt x="1789" y="1685"/>
                      </a:lnTo>
                      <a:lnTo>
                        <a:pt x="1781" y="1635"/>
                      </a:lnTo>
                      <a:lnTo>
                        <a:pt x="1771" y="1621"/>
                      </a:lnTo>
                      <a:lnTo>
                        <a:pt x="1767" y="1551"/>
                      </a:lnTo>
                      <a:lnTo>
                        <a:pt x="1754" y="1509"/>
                      </a:lnTo>
                      <a:lnTo>
                        <a:pt x="1730" y="1470"/>
                      </a:lnTo>
                      <a:lnTo>
                        <a:pt x="1688" y="1448"/>
                      </a:lnTo>
                      <a:lnTo>
                        <a:pt x="1658" y="1411"/>
                      </a:lnTo>
                      <a:lnTo>
                        <a:pt x="1647" y="1384"/>
                      </a:lnTo>
                      <a:lnTo>
                        <a:pt x="1625" y="1353"/>
                      </a:lnTo>
                      <a:lnTo>
                        <a:pt x="1592" y="1283"/>
                      </a:lnTo>
                      <a:lnTo>
                        <a:pt x="1563" y="1289"/>
                      </a:lnTo>
                      <a:lnTo>
                        <a:pt x="1524" y="1322"/>
                      </a:lnTo>
                      <a:lnTo>
                        <a:pt x="1507" y="1350"/>
                      </a:lnTo>
                      <a:lnTo>
                        <a:pt x="1472" y="1403"/>
                      </a:lnTo>
                      <a:lnTo>
                        <a:pt x="1446" y="1459"/>
                      </a:lnTo>
                      <a:lnTo>
                        <a:pt x="1437" y="1478"/>
                      </a:lnTo>
                      <a:lnTo>
                        <a:pt x="1446" y="1543"/>
                      </a:lnTo>
                      <a:lnTo>
                        <a:pt x="1445" y="1607"/>
                      </a:lnTo>
                      <a:lnTo>
                        <a:pt x="1413" y="1651"/>
                      </a:lnTo>
                      <a:lnTo>
                        <a:pt x="1396" y="1654"/>
                      </a:lnTo>
                      <a:lnTo>
                        <a:pt x="1359" y="1562"/>
                      </a:lnTo>
                      <a:lnTo>
                        <a:pt x="1330" y="1498"/>
                      </a:lnTo>
                      <a:lnTo>
                        <a:pt x="1272" y="1375"/>
                      </a:lnTo>
                      <a:lnTo>
                        <a:pt x="1270" y="1328"/>
                      </a:lnTo>
                      <a:lnTo>
                        <a:pt x="1256" y="1305"/>
                      </a:lnTo>
                      <a:lnTo>
                        <a:pt x="1246" y="1336"/>
                      </a:lnTo>
                      <a:lnTo>
                        <a:pt x="1196" y="1266"/>
                      </a:lnTo>
                      <a:lnTo>
                        <a:pt x="1128" y="1213"/>
                      </a:lnTo>
                      <a:lnTo>
                        <a:pt x="1085" y="1225"/>
                      </a:lnTo>
                      <a:lnTo>
                        <a:pt x="1023" y="1219"/>
                      </a:lnTo>
                      <a:lnTo>
                        <a:pt x="993" y="1180"/>
                      </a:lnTo>
                      <a:lnTo>
                        <a:pt x="960" y="1185"/>
                      </a:lnTo>
                      <a:lnTo>
                        <a:pt x="914" y="1169"/>
                      </a:lnTo>
                      <a:lnTo>
                        <a:pt x="817" y="1038"/>
                      </a:lnTo>
                      <a:lnTo>
                        <a:pt x="822" y="1091"/>
                      </a:lnTo>
                      <a:lnTo>
                        <a:pt x="852" y="1166"/>
                      </a:lnTo>
                      <a:lnTo>
                        <a:pt x="885" y="1219"/>
                      </a:lnTo>
                      <a:lnTo>
                        <a:pt x="920" y="1247"/>
                      </a:lnTo>
                      <a:lnTo>
                        <a:pt x="958" y="1225"/>
                      </a:lnTo>
                      <a:lnTo>
                        <a:pt x="990" y="1225"/>
                      </a:lnTo>
                      <a:lnTo>
                        <a:pt x="1030" y="1272"/>
                      </a:lnTo>
                      <a:lnTo>
                        <a:pt x="1054" y="1308"/>
                      </a:lnTo>
                      <a:lnTo>
                        <a:pt x="1050" y="1331"/>
                      </a:lnTo>
                      <a:lnTo>
                        <a:pt x="980" y="1434"/>
                      </a:lnTo>
                      <a:lnTo>
                        <a:pt x="933" y="1473"/>
                      </a:lnTo>
                      <a:lnTo>
                        <a:pt x="836" y="1523"/>
                      </a:lnTo>
                      <a:lnTo>
                        <a:pt x="807" y="1540"/>
                      </a:lnTo>
                      <a:lnTo>
                        <a:pt x="789" y="1523"/>
                      </a:lnTo>
                      <a:lnTo>
                        <a:pt x="784" y="1503"/>
                      </a:lnTo>
                      <a:lnTo>
                        <a:pt x="782" y="1473"/>
                      </a:lnTo>
                      <a:lnTo>
                        <a:pt x="774" y="1442"/>
                      </a:lnTo>
                      <a:lnTo>
                        <a:pt x="760" y="1417"/>
                      </a:lnTo>
                      <a:lnTo>
                        <a:pt x="749" y="1395"/>
                      </a:lnTo>
                      <a:lnTo>
                        <a:pt x="731" y="1364"/>
                      </a:lnTo>
                      <a:lnTo>
                        <a:pt x="721" y="1344"/>
                      </a:lnTo>
                      <a:lnTo>
                        <a:pt x="714" y="1319"/>
                      </a:lnTo>
                      <a:lnTo>
                        <a:pt x="700" y="1297"/>
                      </a:lnTo>
                      <a:lnTo>
                        <a:pt x="679" y="1241"/>
                      </a:lnTo>
                      <a:lnTo>
                        <a:pt x="667" y="1219"/>
                      </a:lnTo>
                      <a:lnTo>
                        <a:pt x="651" y="1188"/>
                      </a:lnTo>
                      <a:lnTo>
                        <a:pt x="626" y="1146"/>
                      </a:lnTo>
                      <a:lnTo>
                        <a:pt x="612" y="1121"/>
                      </a:lnTo>
                      <a:lnTo>
                        <a:pt x="601" y="1105"/>
                      </a:lnTo>
                      <a:lnTo>
                        <a:pt x="587" y="1068"/>
                      </a:lnTo>
                      <a:lnTo>
                        <a:pt x="628" y="1035"/>
                      </a:lnTo>
                      <a:lnTo>
                        <a:pt x="645" y="962"/>
                      </a:lnTo>
                      <a:lnTo>
                        <a:pt x="607" y="943"/>
                      </a:lnTo>
                      <a:lnTo>
                        <a:pt x="554" y="954"/>
                      </a:lnTo>
                      <a:lnTo>
                        <a:pt x="542" y="946"/>
                      </a:lnTo>
                      <a:lnTo>
                        <a:pt x="537" y="946"/>
                      </a:lnTo>
                      <a:lnTo>
                        <a:pt x="529" y="946"/>
                      </a:lnTo>
                      <a:lnTo>
                        <a:pt x="523" y="946"/>
                      </a:lnTo>
                      <a:lnTo>
                        <a:pt x="521" y="932"/>
                      </a:lnTo>
                      <a:lnTo>
                        <a:pt x="517" y="920"/>
                      </a:lnTo>
                      <a:lnTo>
                        <a:pt x="517" y="898"/>
                      </a:lnTo>
                      <a:lnTo>
                        <a:pt x="507" y="887"/>
                      </a:lnTo>
                      <a:lnTo>
                        <a:pt x="505" y="873"/>
                      </a:lnTo>
                      <a:lnTo>
                        <a:pt x="500" y="870"/>
                      </a:lnTo>
                      <a:lnTo>
                        <a:pt x="494" y="859"/>
                      </a:lnTo>
                      <a:lnTo>
                        <a:pt x="492" y="848"/>
                      </a:lnTo>
                      <a:lnTo>
                        <a:pt x="488" y="837"/>
                      </a:lnTo>
                      <a:lnTo>
                        <a:pt x="484" y="831"/>
                      </a:lnTo>
                      <a:lnTo>
                        <a:pt x="472" y="831"/>
                      </a:lnTo>
                      <a:lnTo>
                        <a:pt x="465" y="831"/>
                      </a:lnTo>
                      <a:lnTo>
                        <a:pt x="461" y="831"/>
                      </a:lnTo>
                      <a:lnTo>
                        <a:pt x="459" y="845"/>
                      </a:lnTo>
                      <a:lnTo>
                        <a:pt x="459" y="859"/>
                      </a:lnTo>
                      <a:lnTo>
                        <a:pt x="459" y="876"/>
                      </a:lnTo>
                      <a:lnTo>
                        <a:pt x="459" y="893"/>
                      </a:lnTo>
                      <a:lnTo>
                        <a:pt x="459" y="904"/>
                      </a:lnTo>
                      <a:lnTo>
                        <a:pt x="449" y="909"/>
                      </a:lnTo>
                      <a:lnTo>
                        <a:pt x="441" y="920"/>
                      </a:lnTo>
                      <a:lnTo>
                        <a:pt x="430" y="904"/>
                      </a:lnTo>
                      <a:lnTo>
                        <a:pt x="422" y="881"/>
                      </a:lnTo>
                      <a:lnTo>
                        <a:pt x="424" y="856"/>
                      </a:lnTo>
                      <a:lnTo>
                        <a:pt x="412" y="823"/>
                      </a:lnTo>
                      <a:lnTo>
                        <a:pt x="406" y="801"/>
                      </a:lnTo>
                      <a:lnTo>
                        <a:pt x="393" y="787"/>
                      </a:lnTo>
                      <a:lnTo>
                        <a:pt x="377" y="773"/>
                      </a:lnTo>
                      <a:lnTo>
                        <a:pt x="369" y="753"/>
                      </a:lnTo>
                      <a:lnTo>
                        <a:pt x="364" y="739"/>
                      </a:lnTo>
                      <a:lnTo>
                        <a:pt x="350" y="736"/>
                      </a:lnTo>
                      <a:lnTo>
                        <a:pt x="346" y="728"/>
                      </a:lnTo>
                      <a:lnTo>
                        <a:pt x="336" y="728"/>
                      </a:lnTo>
                      <a:lnTo>
                        <a:pt x="329" y="742"/>
                      </a:lnTo>
                      <a:lnTo>
                        <a:pt x="321" y="753"/>
                      </a:lnTo>
                      <a:lnTo>
                        <a:pt x="338" y="767"/>
                      </a:lnTo>
                      <a:lnTo>
                        <a:pt x="348" y="787"/>
                      </a:lnTo>
                      <a:lnTo>
                        <a:pt x="366" y="812"/>
                      </a:lnTo>
                      <a:lnTo>
                        <a:pt x="373" y="823"/>
                      </a:lnTo>
                      <a:lnTo>
                        <a:pt x="387" y="831"/>
                      </a:lnTo>
                      <a:lnTo>
                        <a:pt x="397" y="848"/>
                      </a:lnTo>
                      <a:lnTo>
                        <a:pt x="385" y="868"/>
                      </a:lnTo>
                      <a:lnTo>
                        <a:pt x="383" y="859"/>
                      </a:lnTo>
                      <a:lnTo>
                        <a:pt x="383" y="848"/>
                      </a:lnTo>
                      <a:lnTo>
                        <a:pt x="377" y="873"/>
                      </a:lnTo>
                      <a:lnTo>
                        <a:pt x="375" y="895"/>
                      </a:lnTo>
                      <a:lnTo>
                        <a:pt x="364" y="901"/>
                      </a:lnTo>
                      <a:lnTo>
                        <a:pt x="367" y="873"/>
                      </a:lnTo>
                      <a:lnTo>
                        <a:pt x="366" y="859"/>
                      </a:lnTo>
                      <a:lnTo>
                        <a:pt x="352" y="851"/>
                      </a:lnTo>
                      <a:lnTo>
                        <a:pt x="346" y="845"/>
                      </a:lnTo>
                      <a:lnTo>
                        <a:pt x="340" y="834"/>
                      </a:lnTo>
                      <a:lnTo>
                        <a:pt x="329" y="828"/>
                      </a:lnTo>
                      <a:lnTo>
                        <a:pt x="321" y="820"/>
                      </a:lnTo>
                      <a:lnTo>
                        <a:pt x="313" y="803"/>
                      </a:lnTo>
                      <a:lnTo>
                        <a:pt x="303" y="795"/>
                      </a:lnTo>
                      <a:lnTo>
                        <a:pt x="297" y="778"/>
                      </a:lnTo>
                      <a:lnTo>
                        <a:pt x="296" y="764"/>
                      </a:lnTo>
                      <a:lnTo>
                        <a:pt x="288" y="759"/>
                      </a:lnTo>
                      <a:lnTo>
                        <a:pt x="280" y="750"/>
                      </a:lnTo>
                      <a:lnTo>
                        <a:pt x="264" y="750"/>
                      </a:lnTo>
                      <a:lnTo>
                        <a:pt x="251" y="753"/>
                      </a:lnTo>
                      <a:lnTo>
                        <a:pt x="235" y="750"/>
                      </a:lnTo>
                      <a:lnTo>
                        <a:pt x="208" y="753"/>
                      </a:lnTo>
                      <a:lnTo>
                        <a:pt x="189" y="756"/>
                      </a:lnTo>
                      <a:lnTo>
                        <a:pt x="183" y="762"/>
                      </a:lnTo>
                      <a:lnTo>
                        <a:pt x="181" y="778"/>
                      </a:lnTo>
                      <a:lnTo>
                        <a:pt x="181" y="798"/>
                      </a:lnTo>
                      <a:lnTo>
                        <a:pt x="169" y="817"/>
                      </a:lnTo>
                      <a:lnTo>
                        <a:pt x="161" y="826"/>
                      </a:lnTo>
                      <a:lnTo>
                        <a:pt x="157" y="831"/>
                      </a:lnTo>
                      <a:lnTo>
                        <a:pt x="152" y="845"/>
                      </a:lnTo>
                      <a:lnTo>
                        <a:pt x="148" y="856"/>
                      </a:lnTo>
                      <a:lnTo>
                        <a:pt x="154" y="865"/>
                      </a:lnTo>
                      <a:lnTo>
                        <a:pt x="154" y="881"/>
                      </a:lnTo>
                      <a:lnTo>
                        <a:pt x="152" y="890"/>
                      </a:lnTo>
                      <a:lnTo>
                        <a:pt x="148" y="901"/>
                      </a:lnTo>
                      <a:lnTo>
                        <a:pt x="138" y="920"/>
                      </a:lnTo>
                      <a:lnTo>
                        <a:pt x="132" y="912"/>
                      </a:lnTo>
                      <a:lnTo>
                        <a:pt x="126" y="918"/>
                      </a:lnTo>
                      <a:lnTo>
                        <a:pt x="119" y="926"/>
                      </a:lnTo>
                      <a:lnTo>
                        <a:pt x="107" y="929"/>
                      </a:lnTo>
                      <a:lnTo>
                        <a:pt x="95" y="943"/>
                      </a:lnTo>
                      <a:lnTo>
                        <a:pt x="84" y="946"/>
                      </a:lnTo>
                      <a:lnTo>
                        <a:pt x="72" y="946"/>
                      </a:lnTo>
                      <a:lnTo>
                        <a:pt x="60" y="946"/>
                      </a:lnTo>
                      <a:lnTo>
                        <a:pt x="35" y="954"/>
                      </a:lnTo>
                      <a:lnTo>
                        <a:pt x="23" y="954"/>
                      </a:lnTo>
                      <a:lnTo>
                        <a:pt x="17" y="934"/>
                      </a:lnTo>
                      <a:lnTo>
                        <a:pt x="12" y="909"/>
                      </a:lnTo>
                      <a:lnTo>
                        <a:pt x="8" y="887"/>
                      </a:lnTo>
                      <a:lnTo>
                        <a:pt x="6" y="865"/>
                      </a:lnTo>
                      <a:lnTo>
                        <a:pt x="6" y="837"/>
                      </a:lnTo>
                      <a:lnTo>
                        <a:pt x="0" y="80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92" y="87"/>
              <a:ext cx="1865" cy="3311"/>
              <a:chOff x="92" y="87"/>
              <a:chExt cx="1865" cy="3311"/>
            </a:xfrm>
          </p:grpSpPr>
          <p:sp>
            <p:nvSpPr>
              <p:cNvPr id="7" name="Freeform 34"/>
              <p:cNvSpPr>
                <a:spLocks/>
              </p:cNvSpPr>
              <p:nvPr/>
            </p:nvSpPr>
            <p:spPr bwMode="ltGray">
              <a:xfrm>
                <a:off x="92" y="233"/>
                <a:ext cx="1262" cy="1550"/>
              </a:xfrm>
              <a:custGeom>
                <a:avLst/>
                <a:gdLst/>
                <a:ahLst/>
                <a:cxnLst>
                  <a:cxn ang="0">
                    <a:pos x="101" y="290"/>
                  </a:cxn>
                  <a:cxn ang="0">
                    <a:pos x="82" y="203"/>
                  </a:cxn>
                  <a:cxn ang="0">
                    <a:pos x="181" y="131"/>
                  </a:cxn>
                  <a:cxn ang="0">
                    <a:pos x="225" y="75"/>
                  </a:cxn>
                  <a:cxn ang="0">
                    <a:pos x="303" y="64"/>
                  </a:cxn>
                  <a:cxn ang="0">
                    <a:pos x="544" y="67"/>
                  </a:cxn>
                  <a:cxn ang="0">
                    <a:pos x="666" y="95"/>
                  </a:cxn>
                  <a:cxn ang="0">
                    <a:pos x="620" y="92"/>
                  </a:cxn>
                  <a:cxn ang="0">
                    <a:pos x="589" y="3"/>
                  </a:cxn>
                  <a:cxn ang="0">
                    <a:pos x="649" y="0"/>
                  </a:cxn>
                  <a:cxn ang="0">
                    <a:pos x="696" y="39"/>
                  </a:cxn>
                  <a:cxn ang="0">
                    <a:pos x="767" y="103"/>
                  </a:cxn>
                  <a:cxn ang="0">
                    <a:pos x="754" y="33"/>
                  </a:cxn>
                  <a:cxn ang="0">
                    <a:pos x="884" y="100"/>
                  </a:cxn>
                  <a:cxn ang="0">
                    <a:pos x="886" y="128"/>
                  </a:cxn>
                  <a:cxn ang="0">
                    <a:pos x="847" y="198"/>
                  </a:cxn>
                  <a:cxn ang="0">
                    <a:pos x="814" y="312"/>
                  </a:cxn>
                  <a:cxn ang="0">
                    <a:pos x="935" y="376"/>
                  </a:cxn>
                  <a:cxn ang="0">
                    <a:pos x="938" y="476"/>
                  </a:cxn>
                  <a:cxn ang="0">
                    <a:pos x="956" y="398"/>
                  </a:cxn>
                  <a:cxn ang="0">
                    <a:pos x="956" y="254"/>
                  </a:cxn>
                  <a:cxn ang="0">
                    <a:pos x="1043" y="293"/>
                  </a:cxn>
                  <a:cxn ang="0">
                    <a:pos x="1098" y="251"/>
                  </a:cxn>
                  <a:cxn ang="0">
                    <a:pos x="1195" y="357"/>
                  </a:cxn>
                  <a:cxn ang="0">
                    <a:pos x="1261" y="449"/>
                  </a:cxn>
                  <a:cxn ang="0">
                    <a:pos x="1209" y="485"/>
                  </a:cxn>
                  <a:cxn ang="0">
                    <a:pos x="1117" y="515"/>
                  </a:cxn>
                  <a:cxn ang="0">
                    <a:pos x="1181" y="535"/>
                  </a:cxn>
                  <a:cxn ang="0">
                    <a:pos x="1209" y="618"/>
                  </a:cxn>
                  <a:cxn ang="0">
                    <a:pos x="1183" y="624"/>
                  </a:cxn>
                  <a:cxn ang="0">
                    <a:pos x="1146" y="657"/>
                  </a:cxn>
                  <a:cxn ang="0">
                    <a:pos x="1088" y="730"/>
                  </a:cxn>
                  <a:cxn ang="0">
                    <a:pos x="1082" y="839"/>
                  </a:cxn>
                  <a:cxn ang="0">
                    <a:pos x="1020" y="1003"/>
                  </a:cxn>
                  <a:cxn ang="0">
                    <a:pos x="1038" y="1142"/>
                  </a:cxn>
                  <a:cxn ang="0">
                    <a:pos x="1003" y="1048"/>
                  </a:cxn>
                  <a:cxn ang="0">
                    <a:pos x="942" y="1006"/>
                  </a:cxn>
                  <a:cxn ang="0">
                    <a:pos x="890" y="1034"/>
                  </a:cxn>
                  <a:cxn ang="0">
                    <a:pos x="804" y="1048"/>
                  </a:cxn>
                  <a:cxn ang="0">
                    <a:pos x="760" y="1151"/>
                  </a:cxn>
                  <a:cxn ang="0">
                    <a:pos x="859" y="1290"/>
                  </a:cxn>
                  <a:cxn ang="0">
                    <a:pos x="874" y="1212"/>
                  </a:cxn>
                  <a:cxn ang="0">
                    <a:pos x="931" y="1268"/>
                  </a:cxn>
                  <a:cxn ang="0">
                    <a:pos x="962" y="1346"/>
                  </a:cxn>
                  <a:cxn ang="0">
                    <a:pos x="987" y="1415"/>
                  </a:cxn>
                  <a:cxn ang="0">
                    <a:pos x="1045" y="1521"/>
                  </a:cxn>
                  <a:cxn ang="0">
                    <a:pos x="1133" y="1518"/>
                  </a:cxn>
                  <a:cxn ang="0">
                    <a:pos x="1080" y="1532"/>
                  </a:cxn>
                  <a:cxn ang="0">
                    <a:pos x="977" y="1516"/>
                  </a:cxn>
                  <a:cxn ang="0">
                    <a:pos x="905" y="1421"/>
                  </a:cxn>
                  <a:cxn ang="0">
                    <a:pos x="853" y="1385"/>
                  </a:cxn>
                  <a:cxn ang="0">
                    <a:pos x="769" y="1340"/>
                  </a:cxn>
                  <a:cxn ang="0">
                    <a:pos x="622" y="1190"/>
                  </a:cxn>
                  <a:cxn ang="0">
                    <a:pos x="501" y="970"/>
                  </a:cxn>
                  <a:cxn ang="0">
                    <a:pos x="542" y="1167"/>
                  </a:cxn>
                  <a:cxn ang="0">
                    <a:pos x="464" y="1031"/>
                  </a:cxn>
                  <a:cxn ang="0">
                    <a:pos x="392" y="763"/>
                  </a:cxn>
                  <a:cxn ang="0">
                    <a:pos x="400" y="568"/>
                  </a:cxn>
                  <a:cxn ang="0">
                    <a:pos x="375" y="418"/>
                  </a:cxn>
                  <a:cxn ang="0">
                    <a:pos x="354" y="329"/>
                  </a:cxn>
                  <a:cxn ang="0">
                    <a:pos x="305" y="276"/>
                  </a:cxn>
                  <a:cxn ang="0">
                    <a:pos x="202" y="290"/>
                  </a:cxn>
                  <a:cxn ang="0">
                    <a:pos x="124" y="345"/>
                  </a:cxn>
                </a:cxnLst>
                <a:rect l="0" t="0" r="r" b="b"/>
                <a:pathLst>
                  <a:path w="1262" h="1550">
                    <a:moveTo>
                      <a:pt x="0" y="398"/>
                    </a:moveTo>
                    <a:lnTo>
                      <a:pt x="60" y="345"/>
                    </a:lnTo>
                    <a:lnTo>
                      <a:pt x="95" y="323"/>
                    </a:lnTo>
                    <a:lnTo>
                      <a:pt x="101" y="290"/>
                    </a:lnTo>
                    <a:lnTo>
                      <a:pt x="74" y="270"/>
                    </a:lnTo>
                    <a:lnTo>
                      <a:pt x="72" y="231"/>
                    </a:lnTo>
                    <a:lnTo>
                      <a:pt x="84" y="220"/>
                    </a:lnTo>
                    <a:lnTo>
                      <a:pt x="82" y="203"/>
                    </a:lnTo>
                    <a:lnTo>
                      <a:pt x="128" y="198"/>
                    </a:lnTo>
                    <a:lnTo>
                      <a:pt x="140" y="167"/>
                    </a:lnTo>
                    <a:lnTo>
                      <a:pt x="142" y="139"/>
                    </a:lnTo>
                    <a:lnTo>
                      <a:pt x="181" y="131"/>
                    </a:lnTo>
                    <a:lnTo>
                      <a:pt x="185" y="103"/>
                    </a:lnTo>
                    <a:lnTo>
                      <a:pt x="148" y="95"/>
                    </a:lnTo>
                    <a:lnTo>
                      <a:pt x="165" y="75"/>
                    </a:lnTo>
                    <a:lnTo>
                      <a:pt x="225" y="75"/>
                    </a:lnTo>
                    <a:lnTo>
                      <a:pt x="243" y="53"/>
                    </a:lnTo>
                    <a:lnTo>
                      <a:pt x="268" y="50"/>
                    </a:lnTo>
                    <a:lnTo>
                      <a:pt x="284" y="33"/>
                    </a:lnTo>
                    <a:lnTo>
                      <a:pt x="303" y="64"/>
                    </a:lnTo>
                    <a:lnTo>
                      <a:pt x="379" y="59"/>
                    </a:lnTo>
                    <a:lnTo>
                      <a:pt x="414" y="92"/>
                    </a:lnTo>
                    <a:lnTo>
                      <a:pt x="527" y="84"/>
                    </a:lnTo>
                    <a:lnTo>
                      <a:pt x="544" y="67"/>
                    </a:lnTo>
                    <a:lnTo>
                      <a:pt x="587" y="95"/>
                    </a:lnTo>
                    <a:lnTo>
                      <a:pt x="631" y="120"/>
                    </a:lnTo>
                    <a:lnTo>
                      <a:pt x="653" y="109"/>
                    </a:lnTo>
                    <a:lnTo>
                      <a:pt x="666" y="95"/>
                    </a:lnTo>
                    <a:lnTo>
                      <a:pt x="703" y="103"/>
                    </a:lnTo>
                    <a:lnTo>
                      <a:pt x="678" y="84"/>
                    </a:lnTo>
                    <a:lnTo>
                      <a:pt x="655" y="86"/>
                    </a:lnTo>
                    <a:lnTo>
                      <a:pt x="620" y="92"/>
                    </a:lnTo>
                    <a:lnTo>
                      <a:pt x="602" y="64"/>
                    </a:lnTo>
                    <a:lnTo>
                      <a:pt x="583" y="50"/>
                    </a:lnTo>
                    <a:lnTo>
                      <a:pt x="583" y="28"/>
                    </a:lnTo>
                    <a:lnTo>
                      <a:pt x="589" y="3"/>
                    </a:lnTo>
                    <a:lnTo>
                      <a:pt x="604" y="0"/>
                    </a:lnTo>
                    <a:lnTo>
                      <a:pt x="626" y="22"/>
                    </a:lnTo>
                    <a:lnTo>
                      <a:pt x="631" y="11"/>
                    </a:lnTo>
                    <a:lnTo>
                      <a:pt x="649" y="0"/>
                    </a:lnTo>
                    <a:lnTo>
                      <a:pt x="670" y="17"/>
                    </a:lnTo>
                    <a:lnTo>
                      <a:pt x="682" y="3"/>
                    </a:lnTo>
                    <a:lnTo>
                      <a:pt x="694" y="25"/>
                    </a:lnTo>
                    <a:lnTo>
                      <a:pt x="696" y="39"/>
                    </a:lnTo>
                    <a:lnTo>
                      <a:pt x="727" y="59"/>
                    </a:lnTo>
                    <a:lnTo>
                      <a:pt x="715" y="75"/>
                    </a:lnTo>
                    <a:lnTo>
                      <a:pt x="715" y="98"/>
                    </a:lnTo>
                    <a:lnTo>
                      <a:pt x="767" y="103"/>
                    </a:lnTo>
                    <a:lnTo>
                      <a:pt x="781" y="75"/>
                    </a:lnTo>
                    <a:lnTo>
                      <a:pt x="771" y="61"/>
                    </a:lnTo>
                    <a:lnTo>
                      <a:pt x="748" y="64"/>
                    </a:lnTo>
                    <a:lnTo>
                      <a:pt x="754" y="33"/>
                    </a:lnTo>
                    <a:lnTo>
                      <a:pt x="801" y="50"/>
                    </a:lnTo>
                    <a:lnTo>
                      <a:pt x="810" y="72"/>
                    </a:lnTo>
                    <a:lnTo>
                      <a:pt x="849" y="72"/>
                    </a:lnTo>
                    <a:lnTo>
                      <a:pt x="884" y="100"/>
                    </a:lnTo>
                    <a:lnTo>
                      <a:pt x="903" y="95"/>
                    </a:lnTo>
                    <a:lnTo>
                      <a:pt x="925" y="120"/>
                    </a:lnTo>
                    <a:lnTo>
                      <a:pt x="903" y="153"/>
                    </a:lnTo>
                    <a:lnTo>
                      <a:pt x="886" y="128"/>
                    </a:lnTo>
                    <a:lnTo>
                      <a:pt x="874" y="137"/>
                    </a:lnTo>
                    <a:lnTo>
                      <a:pt x="859" y="156"/>
                    </a:lnTo>
                    <a:lnTo>
                      <a:pt x="834" y="173"/>
                    </a:lnTo>
                    <a:lnTo>
                      <a:pt x="847" y="198"/>
                    </a:lnTo>
                    <a:lnTo>
                      <a:pt x="824" y="201"/>
                    </a:lnTo>
                    <a:lnTo>
                      <a:pt x="804" y="234"/>
                    </a:lnTo>
                    <a:lnTo>
                      <a:pt x="785" y="276"/>
                    </a:lnTo>
                    <a:lnTo>
                      <a:pt x="814" y="312"/>
                    </a:lnTo>
                    <a:lnTo>
                      <a:pt x="837" y="354"/>
                    </a:lnTo>
                    <a:lnTo>
                      <a:pt x="878" y="359"/>
                    </a:lnTo>
                    <a:lnTo>
                      <a:pt x="917" y="354"/>
                    </a:lnTo>
                    <a:lnTo>
                      <a:pt x="935" y="376"/>
                    </a:lnTo>
                    <a:lnTo>
                      <a:pt x="927" y="387"/>
                    </a:lnTo>
                    <a:lnTo>
                      <a:pt x="915" y="410"/>
                    </a:lnTo>
                    <a:lnTo>
                      <a:pt x="933" y="449"/>
                    </a:lnTo>
                    <a:lnTo>
                      <a:pt x="938" y="476"/>
                    </a:lnTo>
                    <a:lnTo>
                      <a:pt x="960" y="490"/>
                    </a:lnTo>
                    <a:lnTo>
                      <a:pt x="989" y="465"/>
                    </a:lnTo>
                    <a:lnTo>
                      <a:pt x="981" y="429"/>
                    </a:lnTo>
                    <a:lnTo>
                      <a:pt x="956" y="398"/>
                    </a:lnTo>
                    <a:lnTo>
                      <a:pt x="985" y="362"/>
                    </a:lnTo>
                    <a:lnTo>
                      <a:pt x="960" y="301"/>
                    </a:lnTo>
                    <a:lnTo>
                      <a:pt x="937" y="276"/>
                    </a:lnTo>
                    <a:lnTo>
                      <a:pt x="956" y="254"/>
                    </a:lnTo>
                    <a:lnTo>
                      <a:pt x="952" y="220"/>
                    </a:lnTo>
                    <a:lnTo>
                      <a:pt x="966" y="201"/>
                    </a:lnTo>
                    <a:lnTo>
                      <a:pt x="989" y="220"/>
                    </a:lnTo>
                    <a:lnTo>
                      <a:pt x="1043" y="293"/>
                    </a:lnTo>
                    <a:lnTo>
                      <a:pt x="1076" y="304"/>
                    </a:lnTo>
                    <a:lnTo>
                      <a:pt x="1086" y="284"/>
                    </a:lnTo>
                    <a:lnTo>
                      <a:pt x="1078" y="245"/>
                    </a:lnTo>
                    <a:lnTo>
                      <a:pt x="1098" y="251"/>
                    </a:lnTo>
                    <a:lnTo>
                      <a:pt x="1131" y="295"/>
                    </a:lnTo>
                    <a:lnTo>
                      <a:pt x="1137" y="320"/>
                    </a:lnTo>
                    <a:lnTo>
                      <a:pt x="1156" y="337"/>
                    </a:lnTo>
                    <a:lnTo>
                      <a:pt x="1195" y="357"/>
                    </a:lnTo>
                    <a:lnTo>
                      <a:pt x="1214" y="393"/>
                    </a:lnTo>
                    <a:lnTo>
                      <a:pt x="1244" y="418"/>
                    </a:lnTo>
                    <a:lnTo>
                      <a:pt x="1259" y="426"/>
                    </a:lnTo>
                    <a:lnTo>
                      <a:pt x="1261" y="449"/>
                    </a:lnTo>
                    <a:lnTo>
                      <a:pt x="1238" y="462"/>
                    </a:lnTo>
                    <a:lnTo>
                      <a:pt x="1224" y="446"/>
                    </a:lnTo>
                    <a:lnTo>
                      <a:pt x="1212" y="449"/>
                    </a:lnTo>
                    <a:lnTo>
                      <a:pt x="1209" y="485"/>
                    </a:lnTo>
                    <a:lnTo>
                      <a:pt x="1189" y="493"/>
                    </a:lnTo>
                    <a:lnTo>
                      <a:pt x="1168" y="474"/>
                    </a:lnTo>
                    <a:lnTo>
                      <a:pt x="1123" y="474"/>
                    </a:lnTo>
                    <a:lnTo>
                      <a:pt x="1117" y="515"/>
                    </a:lnTo>
                    <a:lnTo>
                      <a:pt x="1129" y="540"/>
                    </a:lnTo>
                    <a:lnTo>
                      <a:pt x="1146" y="527"/>
                    </a:lnTo>
                    <a:lnTo>
                      <a:pt x="1164" y="521"/>
                    </a:lnTo>
                    <a:lnTo>
                      <a:pt x="1181" y="535"/>
                    </a:lnTo>
                    <a:lnTo>
                      <a:pt x="1158" y="566"/>
                    </a:lnTo>
                    <a:lnTo>
                      <a:pt x="1181" y="593"/>
                    </a:lnTo>
                    <a:lnTo>
                      <a:pt x="1212" y="602"/>
                    </a:lnTo>
                    <a:lnTo>
                      <a:pt x="1209" y="618"/>
                    </a:lnTo>
                    <a:lnTo>
                      <a:pt x="1197" y="621"/>
                    </a:lnTo>
                    <a:lnTo>
                      <a:pt x="1168" y="716"/>
                    </a:lnTo>
                    <a:lnTo>
                      <a:pt x="1170" y="655"/>
                    </a:lnTo>
                    <a:lnTo>
                      <a:pt x="1183" y="624"/>
                    </a:lnTo>
                    <a:lnTo>
                      <a:pt x="1168" y="610"/>
                    </a:lnTo>
                    <a:lnTo>
                      <a:pt x="1150" y="630"/>
                    </a:lnTo>
                    <a:lnTo>
                      <a:pt x="1160" y="646"/>
                    </a:lnTo>
                    <a:lnTo>
                      <a:pt x="1146" y="657"/>
                    </a:lnTo>
                    <a:lnTo>
                      <a:pt x="1133" y="671"/>
                    </a:lnTo>
                    <a:lnTo>
                      <a:pt x="1135" y="713"/>
                    </a:lnTo>
                    <a:lnTo>
                      <a:pt x="1115" y="727"/>
                    </a:lnTo>
                    <a:lnTo>
                      <a:pt x="1088" y="730"/>
                    </a:lnTo>
                    <a:lnTo>
                      <a:pt x="1098" y="752"/>
                    </a:lnTo>
                    <a:lnTo>
                      <a:pt x="1088" y="777"/>
                    </a:lnTo>
                    <a:lnTo>
                      <a:pt x="1098" y="797"/>
                    </a:lnTo>
                    <a:lnTo>
                      <a:pt x="1082" y="839"/>
                    </a:lnTo>
                    <a:lnTo>
                      <a:pt x="1076" y="878"/>
                    </a:lnTo>
                    <a:lnTo>
                      <a:pt x="1053" y="900"/>
                    </a:lnTo>
                    <a:lnTo>
                      <a:pt x="1024" y="961"/>
                    </a:lnTo>
                    <a:lnTo>
                      <a:pt x="1020" y="1003"/>
                    </a:lnTo>
                    <a:lnTo>
                      <a:pt x="1030" y="1036"/>
                    </a:lnTo>
                    <a:lnTo>
                      <a:pt x="1043" y="1078"/>
                    </a:lnTo>
                    <a:lnTo>
                      <a:pt x="1051" y="1123"/>
                    </a:lnTo>
                    <a:lnTo>
                      <a:pt x="1038" y="1142"/>
                    </a:lnTo>
                    <a:lnTo>
                      <a:pt x="1020" y="1128"/>
                    </a:lnTo>
                    <a:lnTo>
                      <a:pt x="1024" y="1106"/>
                    </a:lnTo>
                    <a:lnTo>
                      <a:pt x="1014" y="1056"/>
                    </a:lnTo>
                    <a:lnTo>
                      <a:pt x="1003" y="1048"/>
                    </a:lnTo>
                    <a:lnTo>
                      <a:pt x="995" y="1017"/>
                    </a:lnTo>
                    <a:lnTo>
                      <a:pt x="979" y="1017"/>
                    </a:lnTo>
                    <a:lnTo>
                      <a:pt x="962" y="1000"/>
                    </a:lnTo>
                    <a:lnTo>
                      <a:pt x="942" y="1006"/>
                    </a:lnTo>
                    <a:lnTo>
                      <a:pt x="925" y="995"/>
                    </a:lnTo>
                    <a:lnTo>
                      <a:pt x="903" y="1009"/>
                    </a:lnTo>
                    <a:lnTo>
                      <a:pt x="865" y="997"/>
                    </a:lnTo>
                    <a:lnTo>
                      <a:pt x="890" y="1034"/>
                    </a:lnTo>
                    <a:lnTo>
                      <a:pt x="859" y="1031"/>
                    </a:lnTo>
                    <a:lnTo>
                      <a:pt x="837" y="1003"/>
                    </a:lnTo>
                    <a:lnTo>
                      <a:pt x="799" y="1003"/>
                    </a:lnTo>
                    <a:lnTo>
                      <a:pt x="804" y="1048"/>
                    </a:lnTo>
                    <a:lnTo>
                      <a:pt x="775" y="1034"/>
                    </a:lnTo>
                    <a:lnTo>
                      <a:pt x="760" y="1078"/>
                    </a:lnTo>
                    <a:lnTo>
                      <a:pt x="771" y="1098"/>
                    </a:lnTo>
                    <a:lnTo>
                      <a:pt x="760" y="1151"/>
                    </a:lnTo>
                    <a:lnTo>
                      <a:pt x="773" y="1212"/>
                    </a:lnTo>
                    <a:lnTo>
                      <a:pt x="789" y="1254"/>
                    </a:lnTo>
                    <a:lnTo>
                      <a:pt x="806" y="1293"/>
                    </a:lnTo>
                    <a:lnTo>
                      <a:pt x="859" y="1290"/>
                    </a:lnTo>
                    <a:lnTo>
                      <a:pt x="880" y="1282"/>
                    </a:lnTo>
                    <a:lnTo>
                      <a:pt x="884" y="1254"/>
                    </a:lnTo>
                    <a:lnTo>
                      <a:pt x="872" y="1231"/>
                    </a:lnTo>
                    <a:lnTo>
                      <a:pt x="874" y="1212"/>
                    </a:lnTo>
                    <a:lnTo>
                      <a:pt x="907" y="1217"/>
                    </a:lnTo>
                    <a:lnTo>
                      <a:pt x="940" y="1206"/>
                    </a:lnTo>
                    <a:lnTo>
                      <a:pt x="940" y="1231"/>
                    </a:lnTo>
                    <a:lnTo>
                      <a:pt x="931" y="1268"/>
                    </a:lnTo>
                    <a:lnTo>
                      <a:pt x="915" y="1295"/>
                    </a:lnTo>
                    <a:lnTo>
                      <a:pt x="911" y="1334"/>
                    </a:lnTo>
                    <a:lnTo>
                      <a:pt x="933" y="1351"/>
                    </a:lnTo>
                    <a:lnTo>
                      <a:pt x="962" y="1346"/>
                    </a:lnTo>
                    <a:lnTo>
                      <a:pt x="979" y="1360"/>
                    </a:lnTo>
                    <a:lnTo>
                      <a:pt x="995" y="1354"/>
                    </a:lnTo>
                    <a:lnTo>
                      <a:pt x="1001" y="1379"/>
                    </a:lnTo>
                    <a:lnTo>
                      <a:pt x="987" y="1415"/>
                    </a:lnTo>
                    <a:lnTo>
                      <a:pt x="999" y="1438"/>
                    </a:lnTo>
                    <a:lnTo>
                      <a:pt x="1001" y="1482"/>
                    </a:lnTo>
                    <a:lnTo>
                      <a:pt x="1020" y="1513"/>
                    </a:lnTo>
                    <a:lnTo>
                      <a:pt x="1045" y="1521"/>
                    </a:lnTo>
                    <a:lnTo>
                      <a:pt x="1063" y="1513"/>
                    </a:lnTo>
                    <a:lnTo>
                      <a:pt x="1071" y="1516"/>
                    </a:lnTo>
                    <a:lnTo>
                      <a:pt x="1104" y="1516"/>
                    </a:lnTo>
                    <a:lnTo>
                      <a:pt x="1133" y="1518"/>
                    </a:lnTo>
                    <a:lnTo>
                      <a:pt x="1141" y="1499"/>
                    </a:lnTo>
                    <a:lnTo>
                      <a:pt x="1115" y="1532"/>
                    </a:lnTo>
                    <a:lnTo>
                      <a:pt x="1098" y="1529"/>
                    </a:lnTo>
                    <a:lnTo>
                      <a:pt x="1080" y="1532"/>
                    </a:lnTo>
                    <a:lnTo>
                      <a:pt x="1045" y="1549"/>
                    </a:lnTo>
                    <a:lnTo>
                      <a:pt x="1016" y="1527"/>
                    </a:lnTo>
                    <a:lnTo>
                      <a:pt x="989" y="1513"/>
                    </a:lnTo>
                    <a:lnTo>
                      <a:pt x="977" y="1516"/>
                    </a:lnTo>
                    <a:lnTo>
                      <a:pt x="979" y="1496"/>
                    </a:lnTo>
                    <a:lnTo>
                      <a:pt x="977" y="1465"/>
                    </a:lnTo>
                    <a:lnTo>
                      <a:pt x="954" y="1438"/>
                    </a:lnTo>
                    <a:lnTo>
                      <a:pt x="905" y="1421"/>
                    </a:lnTo>
                    <a:lnTo>
                      <a:pt x="898" y="1410"/>
                    </a:lnTo>
                    <a:lnTo>
                      <a:pt x="884" y="1412"/>
                    </a:lnTo>
                    <a:lnTo>
                      <a:pt x="870" y="1399"/>
                    </a:lnTo>
                    <a:lnTo>
                      <a:pt x="853" y="1385"/>
                    </a:lnTo>
                    <a:lnTo>
                      <a:pt x="830" y="1346"/>
                    </a:lnTo>
                    <a:lnTo>
                      <a:pt x="802" y="1334"/>
                    </a:lnTo>
                    <a:lnTo>
                      <a:pt x="787" y="1360"/>
                    </a:lnTo>
                    <a:lnTo>
                      <a:pt x="769" y="1340"/>
                    </a:lnTo>
                    <a:lnTo>
                      <a:pt x="748" y="1340"/>
                    </a:lnTo>
                    <a:lnTo>
                      <a:pt x="705" y="1326"/>
                    </a:lnTo>
                    <a:lnTo>
                      <a:pt x="628" y="1259"/>
                    </a:lnTo>
                    <a:lnTo>
                      <a:pt x="622" y="1190"/>
                    </a:lnTo>
                    <a:lnTo>
                      <a:pt x="614" y="1162"/>
                    </a:lnTo>
                    <a:lnTo>
                      <a:pt x="600" y="1142"/>
                    </a:lnTo>
                    <a:lnTo>
                      <a:pt x="583" y="1103"/>
                    </a:lnTo>
                    <a:lnTo>
                      <a:pt x="501" y="970"/>
                    </a:lnTo>
                    <a:lnTo>
                      <a:pt x="501" y="1020"/>
                    </a:lnTo>
                    <a:lnTo>
                      <a:pt x="552" y="1109"/>
                    </a:lnTo>
                    <a:lnTo>
                      <a:pt x="573" y="1184"/>
                    </a:lnTo>
                    <a:lnTo>
                      <a:pt x="542" y="1167"/>
                    </a:lnTo>
                    <a:lnTo>
                      <a:pt x="536" y="1123"/>
                    </a:lnTo>
                    <a:lnTo>
                      <a:pt x="495" y="1095"/>
                    </a:lnTo>
                    <a:lnTo>
                      <a:pt x="519" y="1078"/>
                    </a:lnTo>
                    <a:lnTo>
                      <a:pt x="464" y="1031"/>
                    </a:lnTo>
                    <a:lnTo>
                      <a:pt x="486" y="1003"/>
                    </a:lnTo>
                    <a:lnTo>
                      <a:pt x="466" y="947"/>
                    </a:lnTo>
                    <a:lnTo>
                      <a:pt x="400" y="830"/>
                    </a:lnTo>
                    <a:lnTo>
                      <a:pt x="392" y="763"/>
                    </a:lnTo>
                    <a:lnTo>
                      <a:pt x="396" y="713"/>
                    </a:lnTo>
                    <a:lnTo>
                      <a:pt x="414" y="657"/>
                    </a:lnTo>
                    <a:lnTo>
                      <a:pt x="414" y="602"/>
                    </a:lnTo>
                    <a:lnTo>
                      <a:pt x="400" y="568"/>
                    </a:lnTo>
                    <a:lnTo>
                      <a:pt x="437" y="557"/>
                    </a:lnTo>
                    <a:lnTo>
                      <a:pt x="392" y="490"/>
                    </a:lnTo>
                    <a:lnTo>
                      <a:pt x="394" y="460"/>
                    </a:lnTo>
                    <a:lnTo>
                      <a:pt x="375" y="418"/>
                    </a:lnTo>
                    <a:lnTo>
                      <a:pt x="383" y="393"/>
                    </a:lnTo>
                    <a:lnTo>
                      <a:pt x="369" y="379"/>
                    </a:lnTo>
                    <a:lnTo>
                      <a:pt x="367" y="351"/>
                    </a:lnTo>
                    <a:lnTo>
                      <a:pt x="354" y="329"/>
                    </a:lnTo>
                    <a:lnTo>
                      <a:pt x="369" y="309"/>
                    </a:lnTo>
                    <a:lnTo>
                      <a:pt x="348" y="295"/>
                    </a:lnTo>
                    <a:lnTo>
                      <a:pt x="330" y="315"/>
                    </a:lnTo>
                    <a:lnTo>
                      <a:pt x="305" y="276"/>
                    </a:lnTo>
                    <a:lnTo>
                      <a:pt x="278" y="265"/>
                    </a:lnTo>
                    <a:lnTo>
                      <a:pt x="239" y="265"/>
                    </a:lnTo>
                    <a:lnTo>
                      <a:pt x="214" y="301"/>
                    </a:lnTo>
                    <a:lnTo>
                      <a:pt x="202" y="290"/>
                    </a:lnTo>
                    <a:lnTo>
                      <a:pt x="223" y="242"/>
                    </a:lnTo>
                    <a:lnTo>
                      <a:pt x="204" y="251"/>
                    </a:lnTo>
                    <a:lnTo>
                      <a:pt x="165" y="301"/>
                    </a:lnTo>
                    <a:lnTo>
                      <a:pt x="124" y="345"/>
                    </a:lnTo>
                    <a:lnTo>
                      <a:pt x="87" y="357"/>
                    </a:lnTo>
                    <a:lnTo>
                      <a:pt x="25" y="401"/>
                    </a:lnTo>
                    <a:lnTo>
                      <a:pt x="0" y="398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35"/>
              <p:cNvSpPr>
                <a:spLocks/>
              </p:cNvSpPr>
              <p:nvPr/>
            </p:nvSpPr>
            <p:spPr bwMode="ltGray">
              <a:xfrm>
                <a:off x="994" y="87"/>
                <a:ext cx="429" cy="408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0" y="53"/>
                  </a:cxn>
                  <a:cxn ang="0">
                    <a:pos x="10" y="31"/>
                  </a:cxn>
                  <a:cxn ang="0">
                    <a:pos x="25" y="0"/>
                  </a:cxn>
                  <a:cxn ang="0">
                    <a:pos x="103" y="20"/>
                  </a:cxn>
                  <a:cxn ang="0">
                    <a:pos x="236" y="56"/>
                  </a:cxn>
                  <a:cxn ang="0">
                    <a:pos x="289" y="86"/>
                  </a:cxn>
                  <a:cxn ang="0">
                    <a:pos x="358" y="114"/>
                  </a:cxn>
                  <a:cxn ang="0">
                    <a:pos x="393" y="167"/>
                  </a:cxn>
                  <a:cxn ang="0">
                    <a:pos x="428" y="192"/>
                  </a:cxn>
                  <a:cxn ang="0">
                    <a:pos x="414" y="212"/>
                  </a:cxn>
                  <a:cxn ang="0">
                    <a:pos x="414" y="237"/>
                  </a:cxn>
                  <a:cxn ang="0">
                    <a:pos x="401" y="243"/>
                  </a:cxn>
                  <a:cxn ang="0">
                    <a:pos x="389" y="265"/>
                  </a:cxn>
                  <a:cxn ang="0">
                    <a:pos x="401" y="287"/>
                  </a:cxn>
                  <a:cxn ang="0">
                    <a:pos x="399" y="304"/>
                  </a:cxn>
                  <a:cxn ang="0">
                    <a:pos x="385" y="326"/>
                  </a:cxn>
                  <a:cxn ang="0">
                    <a:pos x="387" y="348"/>
                  </a:cxn>
                  <a:cxn ang="0">
                    <a:pos x="411" y="371"/>
                  </a:cxn>
                  <a:cxn ang="0">
                    <a:pos x="413" y="393"/>
                  </a:cxn>
                  <a:cxn ang="0">
                    <a:pos x="407" y="404"/>
                  </a:cxn>
                  <a:cxn ang="0">
                    <a:pos x="383" y="407"/>
                  </a:cxn>
                  <a:cxn ang="0">
                    <a:pos x="366" y="396"/>
                  </a:cxn>
                  <a:cxn ang="0">
                    <a:pos x="347" y="368"/>
                  </a:cxn>
                  <a:cxn ang="0">
                    <a:pos x="339" y="368"/>
                  </a:cxn>
                  <a:cxn ang="0">
                    <a:pos x="329" y="357"/>
                  </a:cxn>
                  <a:cxn ang="0">
                    <a:pos x="320" y="323"/>
                  </a:cxn>
                  <a:cxn ang="0">
                    <a:pos x="308" y="312"/>
                  </a:cxn>
                  <a:cxn ang="0">
                    <a:pos x="283" y="295"/>
                  </a:cxn>
                  <a:cxn ang="0">
                    <a:pos x="261" y="284"/>
                  </a:cxn>
                  <a:cxn ang="0">
                    <a:pos x="230" y="254"/>
                  </a:cxn>
                  <a:cxn ang="0">
                    <a:pos x="217" y="231"/>
                  </a:cxn>
                  <a:cxn ang="0">
                    <a:pos x="219" y="215"/>
                  </a:cxn>
                  <a:cxn ang="0">
                    <a:pos x="232" y="201"/>
                  </a:cxn>
                  <a:cxn ang="0">
                    <a:pos x="221" y="184"/>
                  </a:cxn>
                  <a:cxn ang="0">
                    <a:pos x="209" y="192"/>
                  </a:cxn>
                  <a:cxn ang="0">
                    <a:pos x="190" y="167"/>
                  </a:cxn>
                  <a:cxn ang="0">
                    <a:pos x="186" y="181"/>
                  </a:cxn>
                  <a:cxn ang="0">
                    <a:pos x="168" y="181"/>
                  </a:cxn>
                  <a:cxn ang="0">
                    <a:pos x="165" y="170"/>
                  </a:cxn>
                  <a:cxn ang="0">
                    <a:pos x="165" y="151"/>
                  </a:cxn>
                  <a:cxn ang="0">
                    <a:pos x="157" y="139"/>
                  </a:cxn>
                  <a:cxn ang="0">
                    <a:pos x="145" y="142"/>
                  </a:cxn>
                  <a:cxn ang="0">
                    <a:pos x="130" y="112"/>
                  </a:cxn>
                  <a:cxn ang="0">
                    <a:pos x="118" y="109"/>
                  </a:cxn>
                  <a:cxn ang="0">
                    <a:pos x="101" y="95"/>
                  </a:cxn>
                  <a:cxn ang="0">
                    <a:pos x="64" y="98"/>
                  </a:cxn>
                  <a:cxn ang="0">
                    <a:pos x="27" y="95"/>
                  </a:cxn>
                  <a:cxn ang="0">
                    <a:pos x="0" y="84"/>
                  </a:cxn>
                </a:cxnLst>
                <a:rect l="0" t="0" r="r" b="b"/>
                <a:pathLst>
                  <a:path w="429" h="408">
                    <a:moveTo>
                      <a:pt x="0" y="84"/>
                    </a:moveTo>
                    <a:lnTo>
                      <a:pt x="10" y="53"/>
                    </a:lnTo>
                    <a:lnTo>
                      <a:pt x="10" y="31"/>
                    </a:lnTo>
                    <a:lnTo>
                      <a:pt x="25" y="0"/>
                    </a:lnTo>
                    <a:lnTo>
                      <a:pt x="103" y="20"/>
                    </a:lnTo>
                    <a:lnTo>
                      <a:pt x="236" y="56"/>
                    </a:lnTo>
                    <a:lnTo>
                      <a:pt x="289" y="86"/>
                    </a:lnTo>
                    <a:lnTo>
                      <a:pt x="358" y="114"/>
                    </a:lnTo>
                    <a:lnTo>
                      <a:pt x="393" y="167"/>
                    </a:lnTo>
                    <a:lnTo>
                      <a:pt x="428" y="192"/>
                    </a:lnTo>
                    <a:lnTo>
                      <a:pt x="414" y="212"/>
                    </a:lnTo>
                    <a:lnTo>
                      <a:pt x="414" y="237"/>
                    </a:lnTo>
                    <a:lnTo>
                      <a:pt x="401" y="243"/>
                    </a:lnTo>
                    <a:lnTo>
                      <a:pt x="389" y="265"/>
                    </a:lnTo>
                    <a:lnTo>
                      <a:pt x="401" y="287"/>
                    </a:lnTo>
                    <a:lnTo>
                      <a:pt x="399" y="304"/>
                    </a:lnTo>
                    <a:lnTo>
                      <a:pt x="385" y="326"/>
                    </a:lnTo>
                    <a:lnTo>
                      <a:pt x="387" y="348"/>
                    </a:lnTo>
                    <a:lnTo>
                      <a:pt x="411" y="371"/>
                    </a:lnTo>
                    <a:lnTo>
                      <a:pt x="413" y="393"/>
                    </a:lnTo>
                    <a:lnTo>
                      <a:pt x="407" y="404"/>
                    </a:lnTo>
                    <a:lnTo>
                      <a:pt x="383" y="407"/>
                    </a:lnTo>
                    <a:lnTo>
                      <a:pt x="366" y="396"/>
                    </a:lnTo>
                    <a:lnTo>
                      <a:pt x="347" y="368"/>
                    </a:lnTo>
                    <a:lnTo>
                      <a:pt x="339" y="368"/>
                    </a:lnTo>
                    <a:lnTo>
                      <a:pt x="329" y="357"/>
                    </a:lnTo>
                    <a:lnTo>
                      <a:pt x="320" y="323"/>
                    </a:lnTo>
                    <a:lnTo>
                      <a:pt x="308" y="312"/>
                    </a:lnTo>
                    <a:lnTo>
                      <a:pt x="283" y="295"/>
                    </a:lnTo>
                    <a:lnTo>
                      <a:pt x="261" y="284"/>
                    </a:lnTo>
                    <a:lnTo>
                      <a:pt x="230" y="254"/>
                    </a:lnTo>
                    <a:lnTo>
                      <a:pt x="217" y="231"/>
                    </a:lnTo>
                    <a:lnTo>
                      <a:pt x="219" y="215"/>
                    </a:lnTo>
                    <a:lnTo>
                      <a:pt x="232" y="201"/>
                    </a:lnTo>
                    <a:lnTo>
                      <a:pt x="221" y="184"/>
                    </a:lnTo>
                    <a:lnTo>
                      <a:pt x="209" y="192"/>
                    </a:lnTo>
                    <a:lnTo>
                      <a:pt x="190" y="167"/>
                    </a:lnTo>
                    <a:lnTo>
                      <a:pt x="186" y="181"/>
                    </a:lnTo>
                    <a:lnTo>
                      <a:pt x="168" y="181"/>
                    </a:lnTo>
                    <a:lnTo>
                      <a:pt x="165" y="170"/>
                    </a:lnTo>
                    <a:lnTo>
                      <a:pt x="165" y="151"/>
                    </a:lnTo>
                    <a:lnTo>
                      <a:pt x="157" y="139"/>
                    </a:lnTo>
                    <a:lnTo>
                      <a:pt x="145" y="142"/>
                    </a:lnTo>
                    <a:lnTo>
                      <a:pt x="130" y="112"/>
                    </a:lnTo>
                    <a:lnTo>
                      <a:pt x="118" y="109"/>
                    </a:lnTo>
                    <a:lnTo>
                      <a:pt x="101" y="95"/>
                    </a:lnTo>
                    <a:lnTo>
                      <a:pt x="64" y="98"/>
                    </a:lnTo>
                    <a:lnTo>
                      <a:pt x="27" y="95"/>
                    </a:lnTo>
                    <a:lnTo>
                      <a:pt x="0" y="84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36"/>
              <p:cNvSpPr>
                <a:spLocks/>
              </p:cNvSpPr>
              <p:nvPr/>
            </p:nvSpPr>
            <p:spPr bwMode="ltGray">
              <a:xfrm>
                <a:off x="908" y="230"/>
                <a:ext cx="274" cy="21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7"/>
                  </a:cxn>
                  <a:cxn ang="0">
                    <a:pos x="0" y="36"/>
                  </a:cxn>
                  <a:cxn ang="0">
                    <a:pos x="19" y="56"/>
                  </a:cxn>
                  <a:cxn ang="0">
                    <a:pos x="31" y="50"/>
                  </a:cxn>
                  <a:cxn ang="0">
                    <a:pos x="35" y="59"/>
                  </a:cxn>
                  <a:cxn ang="0">
                    <a:pos x="46" y="61"/>
                  </a:cxn>
                  <a:cxn ang="0">
                    <a:pos x="54" y="47"/>
                  </a:cxn>
                  <a:cxn ang="0">
                    <a:pos x="81" y="50"/>
                  </a:cxn>
                  <a:cxn ang="0">
                    <a:pos x="85" y="64"/>
                  </a:cxn>
                  <a:cxn ang="0">
                    <a:pos x="94" y="70"/>
                  </a:cxn>
                  <a:cxn ang="0">
                    <a:pos x="117" y="67"/>
                  </a:cxn>
                  <a:cxn ang="0">
                    <a:pos x="125" y="75"/>
                  </a:cxn>
                  <a:cxn ang="0">
                    <a:pos x="137" y="84"/>
                  </a:cxn>
                  <a:cxn ang="0">
                    <a:pos x="146" y="100"/>
                  </a:cxn>
                  <a:cxn ang="0">
                    <a:pos x="146" y="123"/>
                  </a:cxn>
                  <a:cxn ang="0">
                    <a:pos x="138" y="128"/>
                  </a:cxn>
                  <a:cxn ang="0">
                    <a:pos x="142" y="137"/>
                  </a:cxn>
                  <a:cxn ang="0">
                    <a:pos x="131" y="150"/>
                  </a:cxn>
                  <a:cxn ang="0">
                    <a:pos x="131" y="170"/>
                  </a:cxn>
                  <a:cxn ang="0">
                    <a:pos x="148" y="173"/>
                  </a:cxn>
                  <a:cxn ang="0">
                    <a:pos x="158" y="167"/>
                  </a:cxn>
                  <a:cxn ang="0">
                    <a:pos x="161" y="159"/>
                  </a:cxn>
                  <a:cxn ang="0">
                    <a:pos x="167" y="167"/>
                  </a:cxn>
                  <a:cxn ang="0">
                    <a:pos x="177" y="162"/>
                  </a:cxn>
                  <a:cxn ang="0">
                    <a:pos x="198" y="173"/>
                  </a:cxn>
                  <a:cxn ang="0">
                    <a:pos x="211" y="192"/>
                  </a:cxn>
                  <a:cxn ang="0">
                    <a:pos x="215" y="192"/>
                  </a:cxn>
                  <a:cxn ang="0">
                    <a:pos x="217" y="203"/>
                  </a:cxn>
                  <a:cxn ang="0">
                    <a:pos x="231" y="209"/>
                  </a:cxn>
                  <a:cxn ang="0">
                    <a:pos x="246" y="209"/>
                  </a:cxn>
                  <a:cxn ang="0">
                    <a:pos x="236" y="198"/>
                  </a:cxn>
                  <a:cxn ang="0">
                    <a:pos x="240" y="187"/>
                  </a:cxn>
                  <a:cxn ang="0">
                    <a:pos x="252" y="198"/>
                  </a:cxn>
                  <a:cxn ang="0">
                    <a:pos x="265" y="201"/>
                  </a:cxn>
                  <a:cxn ang="0">
                    <a:pos x="267" y="184"/>
                  </a:cxn>
                  <a:cxn ang="0">
                    <a:pos x="254" y="170"/>
                  </a:cxn>
                  <a:cxn ang="0">
                    <a:pos x="244" y="170"/>
                  </a:cxn>
                  <a:cxn ang="0">
                    <a:pos x="231" y="156"/>
                  </a:cxn>
                  <a:cxn ang="0">
                    <a:pos x="244" y="156"/>
                  </a:cxn>
                  <a:cxn ang="0">
                    <a:pos x="254" y="164"/>
                  </a:cxn>
                  <a:cxn ang="0">
                    <a:pos x="273" y="164"/>
                  </a:cxn>
                  <a:cxn ang="0">
                    <a:pos x="269" y="148"/>
                  </a:cxn>
                  <a:cxn ang="0">
                    <a:pos x="252" y="131"/>
                  </a:cxn>
                  <a:cxn ang="0">
                    <a:pos x="240" y="128"/>
                  </a:cxn>
                  <a:cxn ang="0">
                    <a:pos x="223" y="109"/>
                  </a:cxn>
                  <a:cxn ang="0">
                    <a:pos x="202" y="103"/>
                  </a:cxn>
                  <a:cxn ang="0">
                    <a:pos x="185" y="95"/>
                  </a:cxn>
                  <a:cxn ang="0">
                    <a:pos x="171" y="70"/>
                  </a:cxn>
                  <a:cxn ang="0">
                    <a:pos x="161" y="39"/>
                  </a:cxn>
                  <a:cxn ang="0">
                    <a:pos x="148" y="39"/>
                  </a:cxn>
                  <a:cxn ang="0">
                    <a:pos x="144" y="31"/>
                  </a:cxn>
                  <a:cxn ang="0">
                    <a:pos x="137" y="33"/>
                  </a:cxn>
                  <a:cxn ang="0">
                    <a:pos x="123" y="20"/>
                  </a:cxn>
                  <a:cxn ang="0">
                    <a:pos x="100" y="14"/>
                  </a:cxn>
                  <a:cxn ang="0">
                    <a:pos x="90" y="22"/>
                  </a:cxn>
                  <a:cxn ang="0">
                    <a:pos x="69" y="14"/>
                  </a:cxn>
                  <a:cxn ang="0">
                    <a:pos x="56" y="14"/>
                  </a:cxn>
                  <a:cxn ang="0">
                    <a:pos x="50" y="3"/>
                  </a:cxn>
                  <a:cxn ang="0">
                    <a:pos x="44" y="0"/>
                  </a:cxn>
                  <a:cxn ang="0">
                    <a:pos x="35" y="3"/>
                  </a:cxn>
                  <a:cxn ang="0">
                    <a:pos x="10" y="0"/>
                  </a:cxn>
                </a:cxnLst>
                <a:rect l="0" t="0" r="r" b="b"/>
                <a:pathLst>
                  <a:path w="274" h="210">
                    <a:moveTo>
                      <a:pt x="10" y="0"/>
                    </a:moveTo>
                    <a:lnTo>
                      <a:pt x="0" y="17"/>
                    </a:lnTo>
                    <a:lnTo>
                      <a:pt x="0" y="36"/>
                    </a:lnTo>
                    <a:lnTo>
                      <a:pt x="19" y="56"/>
                    </a:lnTo>
                    <a:lnTo>
                      <a:pt x="31" y="50"/>
                    </a:lnTo>
                    <a:lnTo>
                      <a:pt x="35" y="59"/>
                    </a:lnTo>
                    <a:lnTo>
                      <a:pt x="46" y="61"/>
                    </a:lnTo>
                    <a:lnTo>
                      <a:pt x="54" y="47"/>
                    </a:lnTo>
                    <a:lnTo>
                      <a:pt x="81" y="50"/>
                    </a:lnTo>
                    <a:lnTo>
                      <a:pt x="85" y="64"/>
                    </a:lnTo>
                    <a:lnTo>
                      <a:pt x="94" y="70"/>
                    </a:lnTo>
                    <a:lnTo>
                      <a:pt x="117" y="67"/>
                    </a:lnTo>
                    <a:lnTo>
                      <a:pt x="125" y="75"/>
                    </a:lnTo>
                    <a:lnTo>
                      <a:pt x="137" y="84"/>
                    </a:lnTo>
                    <a:lnTo>
                      <a:pt x="146" y="100"/>
                    </a:lnTo>
                    <a:lnTo>
                      <a:pt x="146" y="123"/>
                    </a:lnTo>
                    <a:lnTo>
                      <a:pt x="138" y="128"/>
                    </a:lnTo>
                    <a:lnTo>
                      <a:pt x="142" y="137"/>
                    </a:lnTo>
                    <a:lnTo>
                      <a:pt x="131" y="150"/>
                    </a:lnTo>
                    <a:lnTo>
                      <a:pt x="131" y="170"/>
                    </a:lnTo>
                    <a:lnTo>
                      <a:pt x="148" y="173"/>
                    </a:lnTo>
                    <a:lnTo>
                      <a:pt x="158" y="167"/>
                    </a:lnTo>
                    <a:lnTo>
                      <a:pt x="161" y="159"/>
                    </a:lnTo>
                    <a:lnTo>
                      <a:pt x="167" y="167"/>
                    </a:lnTo>
                    <a:lnTo>
                      <a:pt x="177" y="162"/>
                    </a:lnTo>
                    <a:lnTo>
                      <a:pt x="198" y="173"/>
                    </a:lnTo>
                    <a:lnTo>
                      <a:pt x="211" y="192"/>
                    </a:lnTo>
                    <a:lnTo>
                      <a:pt x="215" y="192"/>
                    </a:lnTo>
                    <a:lnTo>
                      <a:pt x="217" y="203"/>
                    </a:lnTo>
                    <a:lnTo>
                      <a:pt x="231" y="209"/>
                    </a:lnTo>
                    <a:lnTo>
                      <a:pt x="246" y="209"/>
                    </a:lnTo>
                    <a:lnTo>
                      <a:pt x="236" y="198"/>
                    </a:lnTo>
                    <a:lnTo>
                      <a:pt x="240" y="187"/>
                    </a:lnTo>
                    <a:lnTo>
                      <a:pt x="252" y="198"/>
                    </a:lnTo>
                    <a:lnTo>
                      <a:pt x="265" y="201"/>
                    </a:lnTo>
                    <a:lnTo>
                      <a:pt x="267" y="184"/>
                    </a:lnTo>
                    <a:lnTo>
                      <a:pt x="254" y="170"/>
                    </a:lnTo>
                    <a:lnTo>
                      <a:pt x="244" y="170"/>
                    </a:lnTo>
                    <a:lnTo>
                      <a:pt x="231" y="156"/>
                    </a:lnTo>
                    <a:lnTo>
                      <a:pt x="244" y="156"/>
                    </a:lnTo>
                    <a:lnTo>
                      <a:pt x="254" y="164"/>
                    </a:lnTo>
                    <a:lnTo>
                      <a:pt x="273" y="164"/>
                    </a:lnTo>
                    <a:lnTo>
                      <a:pt x="269" y="148"/>
                    </a:lnTo>
                    <a:lnTo>
                      <a:pt x="252" y="131"/>
                    </a:lnTo>
                    <a:lnTo>
                      <a:pt x="240" y="128"/>
                    </a:lnTo>
                    <a:lnTo>
                      <a:pt x="223" y="109"/>
                    </a:lnTo>
                    <a:lnTo>
                      <a:pt x="202" y="103"/>
                    </a:lnTo>
                    <a:lnTo>
                      <a:pt x="185" y="95"/>
                    </a:lnTo>
                    <a:lnTo>
                      <a:pt x="171" y="70"/>
                    </a:lnTo>
                    <a:lnTo>
                      <a:pt x="161" y="39"/>
                    </a:lnTo>
                    <a:lnTo>
                      <a:pt x="148" y="39"/>
                    </a:lnTo>
                    <a:lnTo>
                      <a:pt x="144" y="31"/>
                    </a:lnTo>
                    <a:lnTo>
                      <a:pt x="137" y="33"/>
                    </a:lnTo>
                    <a:lnTo>
                      <a:pt x="123" y="20"/>
                    </a:lnTo>
                    <a:lnTo>
                      <a:pt x="100" y="14"/>
                    </a:lnTo>
                    <a:lnTo>
                      <a:pt x="90" y="22"/>
                    </a:lnTo>
                    <a:lnTo>
                      <a:pt x="69" y="14"/>
                    </a:lnTo>
                    <a:lnTo>
                      <a:pt x="56" y="14"/>
                    </a:lnTo>
                    <a:lnTo>
                      <a:pt x="50" y="3"/>
                    </a:lnTo>
                    <a:lnTo>
                      <a:pt x="44" y="0"/>
                    </a:lnTo>
                    <a:lnTo>
                      <a:pt x="35" y="3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37"/>
              <p:cNvSpPr>
                <a:spLocks/>
              </p:cNvSpPr>
              <p:nvPr/>
            </p:nvSpPr>
            <p:spPr bwMode="ltGray">
              <a:xfrm>
                <a:off x="1064" y="1397"/>
                <a:ext cx="195" cy="98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17" y="20"/>
                  </a:cxn>
                  <a:cxn ang="0">
                    <a:pos x="25" y="20"/>
                  </a:cxn>
                  <a:cxn ang="0">
                    <a:pos x="38" y="6"/>
                  </a:cxn>
                  <a:cxn ang="0">
                    <a:pos x="54" y="6"/>
                  </a:cxn>
                  <a:cxn ang="0">
                    <a:pos x="58" y="3"/>
                  </a:cxn>
                  <a:cxn ang="0">
                    <a:pos x="63" y="0"/>
                  </a:cxn>
                  <a:cxn ang="0">
                    <a:pos x="83" y="17"/>
                  </a:cxn>
                  <a:cxn ang="0">
                    <a:pos x="88" y="29"/>
                  </a:cxn>
                  <a:cxn ang="0">
                    <a:pos x="92" y="23"/>
                  </a:cxn>
                  <a:cxn ang="0">
                    <a:pos x="108" y="34"/>
                  </a:cxn>
                  <a:cxn ang="0">
                    <a:pos x="117" y="34"/>
                  </a:cxn>
                  <a:cxn ang="0">
                    <a:pos x="125" y="43"/>
                  </a:cxn>
                  <a:cxn ang="0">
                    <a:pos x="138" y="49"/>
                  </a:cxn>
                  <a:cxn ang="0">
                    <a:pos x="138" y="63"/>
                  </a:cxn>
                  <a:cxn ang="0">
                    <a:pos x="163" y="63"/>
                  </a:cxn>
                  <a:cxn ang="0">
                    <a:pos x="169" y="77"/>
                  </a:cxn>
                  <a:cxn ang="0">
                    <a:pos x="184" y="77"/>
                  </a:cxn>
                  <a:cxn ang="0">
                    <a:pos x="194" y="94"/>
                  </a:cxn>
                  <a:cxn ang="0">
                    <a:pos x="188" y="97"/>
                  </a:cxn>
                  <a:cxn ang="0">
                    <a:pos x="184" y="91"/>
                  </a:cxn>
                  <a:cxn ang="0">
                    <a:pos x="182" y="88"/>
                  </a:cxn>
                  <a:cxn ang="0">
                    <a:pos x="169" y="91"/>
                  </a:cxn>
                  <a:cxn ang="0">
                    <a:pos x="165" y="94"/>
                  </a:cxn>
                  <a:cxn ang="0">
                    <a:pos x="154" y="97"/>
                  </a:cxn>
                  <a:cxn ang="0">
                    <a:pos x="136" y="97"/>
                  </a:cxn>
                  <a:cxn ang="0">
                    <a:pos x="125" y="97"/>
                  </a:cxn>
                  <a:cxn ang="0">
                    <a:pos x="125" y="88"/>
                  </a:cxn>
                  <a:cxn ang="0">
                    <a:pos x="108" y="66"/>
                  </a:cxn>
                  <a:cxn ang="0">
                    <a:pos x="108" y="51"/>
                  </a:cxn>
                  <a:cxn ang="0">
                    <a:pos x="88" y="51"/>
                  </a:cxn>
                  <a:cxn ang="0">
                    <a:pos x="81" y="43"/>
                  </a:cxn>
                  <a:cxn ang="0">
                    <a:pos x="75" y="51"/>
                  </a:cxn>
                  <a:cxn ang="0">
                    <a:pos x="69" y="40"/>
                  </a:cxn>
                  <a:cxn ang="0">
                    <a:pos x="63" y="40"/>
                  </a:cxn>
                  <a:cxn ang="0">
                    <a:pos x="63" y="26"/>
                  </a:cxn>
                  <a:cxn ang="0">
                    <a:pos x="58" y="20"/>
                  </a:cxn>
                  <a:cxn ang="0">
                    <a:pos x="40" y="23"/>
                  </a:cxn>
                  <a:cxn ang="0">
                    <a:pos x="29" y="40"/>
                  </a:cxn>
                  <a:cxn ang="0">
                    <a:pos x="15" y="43"/>
                  </a:cxn>
                  <a:cxn ang="0">
                    <a:pos x="0" y="49"/>
                  </a:cxn>
                </a:cxnLst>
                <a:rect l="0" t="0" r="r" b="b"/>
                <a:pathLst>
                  <a:path w="195" h="98">
                    <a:moveTo>
                      <a:pt x="0" y="49"/>
                    </a:moveTo>
                    <a:lnTo>
                      <a:pt x="17" y="20"/>
                    </a:lnTo>
                    <a:lnTo>
                      <a:pt x="25" y="20"/>
                    </a:lnTo>
                    <a:lnTo>
                      <a:pt x="38" y="6"/>
                    </a:lnTo>
                    <a:lnTo>
                      <a:pt x="54" y="6"/>
                    </a:lnTo>
                    <a:lnTo>
                      <a:pt x="58" y="3"/>
                    </a:lnTo>
                    <a:lnTo>
                      <a:pt x="63" y="0"/>
                    </a:lnTo>
                    <a:lnTo>
                      <a:pt x="83" y="17"/>
                    </a:lnTo>
                    <a:lnTo>
                      <a:pt x="88" y="29"/>
                    </a:lnTo>
                    <a:lnTo>
                      <a:pt x="92" y="23"/>
                    </a:lnTo>
                    <a:lnTo>
                      <a:pt x="108" y="34"/>
                    </a:lnTo>
                    <a:lnTo>
                      <a:pt x="117" y="34"/>
                    </a:lnTo>
                    <a:lnTo>
                      <a:pt x="125" y="43"/>
                    </a:lnTo>
                    <a:lnTo>
                      <a:pt x="138" y="49"/>
                    </a:lnTo>
                    <a:lnTo>
                      <a:pt x="138" y="63"/>
                    </a:lnTo>
                    <a:lnTo>
                      <a:pt x="163" y="63"/>
                    </a:lnTo>
                    <a:lnTo>
                      <a:pt x="169" y="77"/>
                    </a:lnTo>
                    <a:lnTo>
                      <a:pt x="184" y="77"/>
                    </a:lnTo>
                    <a:lnTo>
                      <a:pt x="194" y="94"/>
                    </a:lnTo>
                    <a:lnTo>
                      <a:pt x="188" y="97"/>
                    </a:lnTo>
                    <a:lnTo>
                      <a:pt x="184" y="91"/>
                    </a:lnTo>
                    <a:lnTo>
                      <a:pt x="182" y="88"/>
                    </a:lnTo>
                    <a:lnTo>
                      <a:pt x="169" y="91"/>
                    </a:lnTo>
                    <a:lnTo>
                      <a:pt x="165" y="94"/>
                    </a:lnTo>
                    <a:lnTo>
                      <a:pt x="154" y="97"/>
                    </a:lnTo>
                    <a:lnTo>
                      <a:pt x="136" y="97"/>
                    </a:lnTo>
                    <a:lnTo>
                      <a:pt x="125" y="97"/>
                    </a:lnTo>
                    <a:lnTo>
                      <a:pt x="125" y="88"/>
                    </a:lnTo>
                    <a:lnTo>
                      <a:pt x="108" y="66"/>
                    </a:lnTo>
                    <a:lnTo>
                      <a:pt x="108" y="51"/>
                    </a:lnTo>
                    <a:lnTo>
                      <a:pt x="88" y="51"/>
                    </a:lnTo>
                    <a:lnTo>
                      <a:pt x="81" y="43"/>
                    </a:lnTo>
                    <a:lnTo>
                      <a:pt x="75" y="51"/>
                    </a:lnTo>
                    <a:lnTo>
                      <a:pt x="69" y="40"/>
                    </a:lnTo>
                    <a:lnTo>
                      <a:pt x="63" y="40"/>
                    </a:lnTo>
                    <a:lnTo>
                      <a:pt x="63" y="26"/>
                    </a:lnTo>
                    <a:lnTo>
                      <a:pt x="58" y="20"/>
                    </a:lnTo>
                    <a:lnTo>
                      <a:pt x="40" y="23"/>
                    </a:lnTo>
                    <a:lnTo>
                      <a:pt x="29" y="40"/>
                    </a:lnTo>
                    <a:lnTo>
                      <a:pt x="15" y="43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8"/>
              <p:cNvSpPr>
                <a:spLocks/>
              </p:cNvSpPr>
              <p:nvPr/>
            </p:nvSpPr>
            <p:spPr bwMode="ltGray">
              <a:xfrm>
                <a:off x="1234" y="1467"/>
                <a:ext cx="129" cy="83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12" y="65"/>
                  </a:cxn>
                  <a:cxn ang="0">
                    <a:pos x="40" y="62"/>
                  </a:cxn>
                  <a:cxn ang="0">
                    <a:pos x="52" y="79"/>
                  </a:cxn>
                  <a:cxn ang="0">
                    <a:pos x="68" y="82"/>
                  </a:cxn>
                  <a:cxn ang="0">
                    <a:pos x="76" y="62"/>
                  </a:cxn>
                  <a:cxn ang="0">
                    <a:pos x="72" y="57"/>
                  </a:cxn>
                  <a:cxn ang="0">
                    <a:pos x="80" y="48"/>
                  </a:cxn>
                  <a:cxn ang="0">
                    <a:pos x="96" y="62"/>
                  </a:cxn>
                  <a:cxn ang="0">
                    <a:pos x="108" y="62"/>
                  </a:cxn>
                  <a:cxn ang="0">
                    <a:pos x="108" y="54"/>
                  </a:cxn>
                  <a:cxn ang="0">
                    <a:pos x="116" y="54"/>
                  </a:cxn>
                  <a:cxn ang="0">
                    <a:pos x="128" y="40"/>
                  </a:cxn>
                  <a:cxn ang="0">
                    <a:pos x="120" y="37"/>
                  </a:cxn>
                  <a:cxn ang="0">
                    <a:pos x="120" y="23"/>
                  </a:cxn>
                  <a:cxn ang="0">
                    <a:pos x="120" y="11"/>
                  </a:cxn>
                  <a:cxn ang="0">
                    <a:pos x="102" y="8"/>
                  </a:cxn>
                  <a:cxn ang="0">
                    <a:pos x="88" y="11"/>
                  </a:cxn>
                  <a:cxn ang="0">
                    <a:pos x="76" y="11"/>
                  </a:cxn>
                  <a:cxn ang="0">
                    <a:pos x="58" y="8"/>
                  </a:cxn>
                  <a:cxn ang="0">
                    <a:pos x="44" y="0"/>
                  </a:cxn>
                  <a:cxn ang="0">
                    <a:pos x="40" y="8"/>
                  </a:cxn>
                  <a:cxn ang="0">
                    <a:pos x="38" y="25"/>
                  </a:cxn>
                  <a:cxn ang="0">
                    <a:pos x="24" y="25"/>
                  </a:cxn>
                  <a:cxn ang="0">
                    <a:pos x="20" y="40"/>
                  </a:cxn>
                  <a:cxn ang="0">
                    <a:pos x="12" y="45"/>
                  </a:cxn>
                  <a:cxn ang="0">
                    <a:pos x="0" y="62"/>
                  </a:cxn>
                </a:cxnLst>
                <a:rect l="0" t="0" r="r" b="b"/>
                <a:pathLst>
                  <a:path w="129" h="83">
                    <a:moveTo>
                      <a:pt x="0" y="62"/>
                    </a:moveTo>
                    <a:lnTo>
                      <a:pt x="12" y="65"/>
                    </a:lnTo>
                    <a:lnTo>
                      <a:pt x="40" y="62"/>
                    </a:lnTo>
                    <a:lnTo>
                      <a:pt x="52" y="79"/>
                    </a:lnTo>
                    <a:lnTo>
                      <a:pt x="68" y="82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80" y="48"/>
                    </a:lnTo>
                    <a:lnTo>
                      <a:pt x="96" y="62"/>
                    </a:lnTo>
                    <a:lnTo>
                      <a:pt x="108" y="62"/>
                    </a:lnTo>
                    <a:lnTo>
                      <a:pt x="108" y="54"/>
                    </a:lnTo>
                    <a:lnTo>
                      <a:pt x="116" y="54"/>
                    </a:lnTo>
                    <a:lnTo>
                      <a:pt x="128" y="40"/>
                    </a:lnTo>
                    <a:lnTo>
                      <a:pt x="120" y="37"/>
                    </a:lnTo>
                    <a:lnTo>
                      <a:pt x="120" y="23"/>
                    </a:lnTo>
                    <a:lnTo>
                      <a:pt x="120" y="11"/>
                    </a:lnTo>
                    <a:lnTo>
                      <a:pt x="102" y="8"/>
                    </a:lnTo>
                    <a:lnTo>
                      <a:pt x="88" y="11"/>
                    </a:lnTo>
                    <a:lnTo>
                      <a:pt x="76" y="11"/>
                    </a:lnTo>
                    <a:lnTo>
                      <a:pt x="58" y="8"/>
                    </a:lnTo>
                    <a:lnTo>
                      <a:pt x="44" y="0"/>
                    </a:lnTo>
                    <a:lnTo>
                      <a:pt x="40" y="8"/>
                    </a:lnTo>
                    <a:lnTo>
                      <a:pt x="38" y="25"/>
                    </a:lnTo>
                    <a:lnTo>
                      <a:pt x="24" y="25"/>
                    </a:lnTo>
                    <a:lnTo>
                      <a:pt x="20" y="40"/>
                    </a:lnTo>
                    <a:lnTo>
                      <a:pt x="12" y="45"/>
                    </a:lnTo>
                    <a:lnTo>
                      <a:pt x="0" y="62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9"/>
              <p:cNvSpPr>
                <a:spLocks/>
              </p:cNvSpPr>
              <p:nvPr/>
            </p:nvSpPr>
            <p:spPr bwMode="ltGray">
              <a:xfrm>
                <a:off x="1155" y="1700"/>
                <a:ext cx="802" cy="1698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152" y="3"/>
                  </a:cxn>
                  <a:cxn ang="0">
                    <a:pos x="127" y="59"/>
                  </a:cxn>
                  <a:cxn ang="0">
                    <a:pos x="152" y="56"/>
                  </a:cxn>
                  <a:cxn ang="0">
                    <a:pos x="177" y="53"/>
                  </a:cxn>
                  <a:cxn ang="0">
                    <a:pos x="212" y="73"/>
                  </a:cxn>
                  <a:cxn ang="0">
                    <a:pos x="322" y="103"/>
                  </a:cxn>
                  <a:cxn ang="0">
                    <a:pos x="372" y="134"/>
                  </a:cxn>
                  <a:cxn ang="0">
                    <a:pos x="437" y="151"/>
                  </a:cxn>
                  <a:cxn ang="0">
                    <a:pos x="530" y="234"/>
                  </a:cxn>
                  <a:cxn ang="0">
                    <a:pos x="581" y="338"/>
                  </a:cxn>
                  <a:cxn ang="0">
                    <a:pos x="780" y="424"/>
                  </a:cxn>
                  <a:cxn ang="0">
                    <a:pos x="782" y="567"/>
                  </a:cxn>
                  <a:cxn ang="0">
                    <a:pos x="731" y="642"/>
                  </a:cxn>
                  <a:cxn ang="0">
                    <a:pos x="723" y="751"/>
                  </a:cxn>
                  <a:cxn ang="0">
                    <a:pos x="694" y="798"/>
                  </a:cxn>
                  <a:cxn ang="0">
                    <a:pos x="647" y="879"/>
                  </a:cxn>
                  <a:cxn ang="0">
                    <a:pos x="579" y="907"/>
                  </a:cxn>
                  <a:cxn ang="0">
                    <a:pos x="544" y="991"/>
                  </a:cxn>
                  <a:cxn ang="0">
                    <a:pos x="536" y="1061"/>
                  </a:cxn>
                  <a:cxn ang="0">
                    <a:pos x="481" y="1125"/>
                  </a:cxn>
                  <a:cxn ang="0">
                    <a:pos x="448" y="1175"/>
                  </a:cxn>
                  <a:cxn ang="0">
                    <a:pos x="427" y="1200"/>
                  </a:cxn>
                  <a:cxn ang="0">
                    <a:pos x="415" y="1267"/>
                  </a:cxn>
                  <a:cxn ang="0">
                    <a:pos x="361" y="1295"/>
                  </a:cxn>
                  <a:cxn ang="0">
                    <a:pos x="318" y="1323"/>
                  </a:cxn>
                  <a:cxn ang="0">
                    <a:pos x="316" y="1387"/>
                  </a:cxn>
                  <a:cxn ang="0">
                    <a:pos x="275" y="1437"/>
                  </a:cxn>
                  <a:cxn ang="0">
                    <a:pos x="300" y="1482"/>
                  </a:cxn>
                  <a:cxn ang="0">
                    <a:pos x="259" y="1524"/>
                  </a:cxn>
                  <a:cxn ang="0">
                    <a:pos x="238" y="1597"/>
                  </a:cxn>
                  <a:cxn ang="0">
                    <a:pos x="292" y="1697"/>
                  </a:cxn>
                  <a:cxn ang="0">
                    <a:pos x="228" y="1647"/>
                  </a:cxn>
                  <a:cxn ang="0">
                    <a:pos x="187" y="1557"/>
                  </a:cxn>
                  <a:cxn ang="0">
                    <a:pos x="183" y="1323"/>
                  </a:cxn>
                  <a:cxn ang="0">
                    <a:pos x="177" y="1223"/>
                  </a:cxn>
                  <a:cxn ang="0">
                    <a:pos x="181" y="1114"/>
                  </a:cxn>
                  <a:cxn ang="0">
                    <a:pos x="189" y="1027"/>
                  </a:cxn>
                  <a:cxn ang="0">
                    <a:pos x="185" y="888"/>
                  </a:cxn>
                  <a:cxn ang="0">
                    <a:pos x="191" y="773"/>
                  </a:cxn>
                  <a:cxn ang="0">
                    <a:pos x="144" y="695"/>
                  </a:cxn>
                  <a:cxn ang="0">
                    <a:pos x="72" y="634"/>
                  </a:cxn>
                  <a:cxn ang="0">
                    <a:pos x="47" y="539"/>
                  </a:cxn>
                  <a:cxn ang="0">
                    <a:pos x="14" y="486"/>
                  </a:cxn>
                  <a:cxn ang="0">
                    <a:pos x="16" y="396"/>
                  </a:cxn>
                  <a:cxn ang="0">
                    <a:pos x="8" y="310"/>
                  </a:cxn>
                  <a:cxn ang="0">
                    <a:pos x="58" y="140"/>
                  </a:cxn>
                </a:cxnLst>
                <a:rect l="0" t="0" r="r" b="b"/>
                <a:pathLst>
                  <a:path w="802" h="1698">
                    <a:moveTo>
                      <a:pt x="62" y="75"/>
                    </a:moveTo>
                    <a:lnTo>
                      <a:pt x="72" y="56"/>
                    </a:lnTo>
                    <a:lnTo>
                      <a:pt x="92" y="28"/>
                    </a:lnTo>
                    <a:lnTo>
                      <a:pt x="121" y="11"/>
                    </a:lnTo>
                    <a:lnTo>
                      <a:pt x="136" y="0"/>
                    </a:lnTo>
                    <a:lnTo>
                      <a:pt x="152" y="3"/>
                    </a:lnTo>
                    <a:lnTo>
                      <a:pt x="148" y="17"/>
                    </a:lnTo>
                    <a:lnTo>
                      <a:pt x="131" y="31"/>
                    </a:lnTo>
                    <a:lnTo>
                      <a:pt x="127" y="59"/>
                    </a:lnTo>
                    <a:lnTo>
                      <a:pt x="131" y="81"/>
                    </a:lnTo>
                    <a:lnTo>
                      <a:pt x="146" y="81"/>
                    </a:lnTo>
                    <a:lnTo>
                      <a:pt x="152" y="56"/>
                    </a:lnTo>
                    <a:lnTo>
                      <a:pt x="156" y="31"/>
                    </a:lnTo>
                    <a:lnTo>
                      <a:pt x="166" y="39"/>
                    </a:lnTo>
                    <a:lnTo>
                      <a:pt x="177" y="53"/>
                    </a:lnTo>
                    <a:lnTo>
                      <a:pt x="197" y="47"/>
                    </a:lnTo>
                    <a:lnTo>
                      <a:pt x="209" y="59"/>
                    </a:lnTo>
                    <a:lnTo>
                      <a:pt x="212" y="73"/>
                    </a:lnTo>
                    <a:lnTo>
                      <a:pt x="242" y="67"/>
                    </a:lnTo>
                    <a:lnTo>
                      <a:pt x="300" y="59"/>
                    </a:lnTo>
                    <a:lnTo>
                      <a:pt x="322" y="103"/>
                    </a:lnTo>
                    <a:lnTo>
                      <a:pt x="359" y="126"/>
                    </a:lnTo>
                    <a:lnTo>
                      <a:pt x="357" y="145"/>
                    </a:lnTo>
                    <a:lnTo>
                      <a:pt x="372" y="134"/>
                    </a:lnTo>
                    <a:lnTo>
                      <a:pt x="390" y="134"/>
                    </a:lnTo>
                    <a:lnTo>
                      <a:pt x="411" y="154"/>
                    </a:lnTo>
                    <a:lnTo>
                      <a:pt x="437" y="151"/>
                    </a:lnTo>
                    <a:lnTo>
                      <a:pt x="458" y="154"/>
                    </a:lnTo>
                    <a:lnTo>
                      <a:pt x="493" y="190"/>
                    </a:lnTo>
                    <a:lnTo>
                      <a:pt x="530" y="234"/>
                    </a:lnTo>
                    <a:lnTo>
                      <a:pt x="546" y="285"/>
                    </a:lnTo>
                    <a:lnTo>
                      <a:pt x="536" y="324"/>
                    </a:lnTo>
                    <a:lnTo>
                      <a:pt x="581" y="338"/>
                    </a:lnTo>
                    <a:lnTo>
                      <a:pt x="655" y="357"/>
                    </a:lnTo>
                    <a:lnTo>
                      <a:pt x="731" y="380"/>
                    </a:lnTo>
                    <a:lnTo>
                      <a:pt x="780" y="424"/>
                    </a:lnTo>
                    <a:lnTo>
                      <a:pt x="801" y="466"/>
                    </a:lnTo>
                    <a:lnTo>
                      <a:pt x="801" y="519"/>
                    </a:lnTo>
                    <a:lnTo>
                      <a:pt x="782" y="567"/>
                    </a:lnTo>
                    <a:lnTo>
                      <a:pt x="760" y="592"/>
                    </a:lnTo>
                    <a:lnTo>
                      <a:pt x="746" y="608"/>
                    </a:lnTo>
                    <a:lnTo>
                      <a:pt x="731" y="642"/>
                    </a:lnTo>
                    <a:lnTo>
                      <a:pt x="729" y="673"/>
                    </a:lnTo>
                    <a:lnTo>
                      <a:pt x="731" y="712"/>
                    </a:lnTo>
                    <a:lnTo>
                      <a:pt x="723" y="751"/>
                    </a:lnTo>
                    <a:lnTo>
                      <a:pt x="711" y="759"/>
                    </a:lnTo>
                    <a:lnTo>
                      <a:pt x="707" y="782"/>
                    </a:lnTo>
                    <a:lnTo>
                      <a:pt x="694" y="798"/>
                    </a:lnTo>
                    <a:lnTo>
                      <a:pt x="692" y="818"/>
                    </a:lnTo>
                    <a:lnTo>
                      <a:pt x="674" y="840"/>
                    </a:lnTo>
                    <a:lnTo>
                      <a:pt x="647" y="879"/>
                    </a:lnTo>
                    <a:lnTo>
                      <a:pt x="624" y="890"/>
                    </a:lnTo>
                    <a:lnTo>
                      <a:pt x="608" y="888"/>
                    </a:lnTo>
                    <a:lnTo>
                      <a:pt x="579" y="907"/>
                    </a:lnTo>
                    <a:lnTo>
                      <a:pt x="550" y="952"/>
                    </a:lnTo>
                    <a:lnTo>
                      <a:pt x="544" y="969"/>
                    </a:lnTo>
                    <a:lnTo>
                      <a:pt x="544" y="991"/>
                    </a:lnTo>
                    <a:lnTo>
                      <a:pt x="550" y="1016"/>
                    </a:lnTo>
                    <a:lnTo>
                      <a:pt x="536" y="1041"/>
                    </a:lnTo>
                    <a:lnTo>
                      <a:pt x="536" y="1061"/>
                    </a:lnTo>
                    <a:lnTo>
                      <a:pt x="513" y="1083"/>
                    </a:lnTo>
                    <a:lnTo>
                      <a:pt x="495" y="1100"/>
                    </a:lnTo>
                    <a:lnTo>
                      <a:pt x="481" y="1125"/>
                    </a:lnTo>
                    <a:lnTo>
                      <a:pt x="476" y="1150"/>
                    </a:lnTo>
                    <a:lnTo>
                      <a:pt x="456" y="1181"/>
                    </a:lnTo>
                    <a:lnTo>
                      <a:pt x="448" y="1175"/>
                    </a:lnTo>
                    <a:lnTo>
                      <a:pt x="433" y="1175"/>
                    </a:lnTo>
                    <a:lnTo>
                      <a:pt x="413" y="1186"/>
                    </a:lnTo>
                    <a:lnTo>
                      <a:pt x="427" y="1200"/>
                    </a:lnTo>
                    <a:lnTo>
                      <a:pt x="427" y="1228"/>
                    </a:lnTo>
                    <a:lnTo>
                      <a:pt x="425" y="1250"/>
                    </a:lnTo>
                    <a:lnTo>
                      <a:pt x="415" y="1267"/>
                    </a:lnTo>
                    <a:lnTo>
                      <a:pt x="390" y="1270"/>
                    </a:lnTo>
                    <a:lnTo>
                      <a:pt x="370" y="1278"/>
                    </a:lnTo>
                    <a:lnTo>
                      <a:pt x="361" y="1295"/>
                    </a:lnTo>
                    <a:lnTo>
                      <a:pt x="361" y="1323"/>
                    </a:lnTo>
                    <a:lnTo>
                      <a:pt x="337" y="1326"/>
                    </a:lnTo>
                    <a:lnTo>
                      <a:pt x="318" y="1323"/>
                    </a:lnTo>
                    <a:lnTo>
                      <a:pt x="312" y="1334"/>
                    </a:lnTo>
                    <a:lnTo>
                      <a:pt x="322" y="1345"/>
                    </a:lnTo>
                    <a:lnTo>
                      <a:pt x="316" y="1387"/>
                    </a:lnTo>
                    <a:lnTo>
                      <a:pt x="308" y="1423"/>
                    </a:lnTo>
                    <a:lnTo>
                      <a:pt x="283" y="1423"/>
                    </a:lnTo>
                    <a:lnTo>
                      <a:pt x="275" y="1437"/>
                    </a:lnTo>
                    <a:lnTo>
                      <a:pt x="277" y="1465"/>
                    </a:lnTo>
                    <a:lnTo>
                      <a:pt x="290" y="1465"/>
                    </a:lnTo>
                    <a:lnTo>
                      <a:pt x="300" y="1482"/>
                    </a:lnTo>
                    <a:lnTo>
                      <a:pt x="294" y="1510"/>
                    </a:lnTo>
                    <a:lnTo>
                      <a:pt x="281" y="1513"/>
                    </a:lnTo>
                    <a:lnTo>
                      <a:pt x="259" y="1524"/>
                    </a:lnTo>
                    <a:lnTo>
                      <a:pt x="253" y="1546"/>
                    </a:lnTo>
                    <a:lnTo>
                      <a:pt x="251" y="1580"/>
                    </a:lnTo>
                    <a:lnTo>
                      <a:pt x="238" y="1597"/>
                    </a:lnTo>
                    <a:lnTo>
                      <a:pt x="286" y="1652"/>
                    </a:lnTo>
                    <a:lnTo>
                      <a:pt x="300" y="1680"/>
                    </a:lnTo>
                    <a:lnTo>
                      <a:pt x="292" y="1697"/>
                    </a:lnTo>
                    <a:lnTo>
                      <a:pt x="271" y="1686"/>
                    </a:lnTo>
                    <a:lnTo>
                      <a:pt x="253" y="1664"/>
                    </a:lnTo>
                    <a:lnTo>
                      <a:pt x="228" y="1647"/>
                    </a:lnTo>
                    <a:lnTo>
                      <a:pt x="205" y="1619"/>
                    </a:lnTo>
                    <a:lnTo>
                      <a:pt x="189" y="1585"/>
                    </a:lnTo>
                    <a:lnTo>
                      <a:pt x="187" y="1557"/>
                    </a:lnTo>
                    <a:lnTo>
                      <a:pt x="191" y="1535"/>
                    </a:lnTo>
                    <a:lnTo>
                      <a:pt x="189" y="1354"/>
                    </a:lnTo>
                    <a:lnTo>
                      <a:pt x="183" y="1323"/>
                    </a:lnTo>
                    <a:lnTo>
                      <a:pt x="166" y="1289"/>
                    </a:lnTo>
                    <a:lnTo>
                      <a:pt x="166" y="1259"/>
                    </a:lnTo>
                    <a:lnTo>
                      <a:pt x="177" y="1223"/>
                    </a:lnTo>
                    <a:lnTo>
                      <a:pt x="187" y="1178"/>
                    </a:lnTo>
                    <a:lnTo>
                      <a:pt x="183" y="1133"/>
                    </a:lnTo>
                    <a:lnTo>
                      <a:pt x="181" y="1114"/>
                    </a:lnTo>
                    <a:lnTo>
                      <a:pt x="179" y="1089"/>
                    </a:lnTo>
                    <a:lnTo>
                      <a:pt x="185" y="1077"/>
                    </a:lnTo>
                    <a:lnTo>
                      <a:pt x="189" y="1027"/>
                    </a:lnTo>
                    <a:lnTo>
                      <a:pt x="185" y="1002"/>
                    </a:lnTo>
                    <a:lnTo>
                      <a:pt x="193" y="941"/>
                    </a:lnTo>
                    <a:lnTo>
                      <a:pt x="185" y="888"/>
                    </a:lnTo>
                    <a:lnTo>
                      <a:pt x="191" y="860"/>
                    </a:lnTo>
                    <a:lnTo>
                      <a:pt x="201" y="807"/>
                    </a:lnTo>
                    <a:lnTo>
                      <a:pt x="191" y="773"/>
                    </a:lnTo>
                    <a:lnTo>
                      <a:pt x="172" y="748"/>
                    </a:lnTo>
                    <a:lnTo>
                      <a:pt x="166" y="720"/>
                    </a:lnTo>
                    <a:lnTo>
                      <a:pt x="144" y="695"/>
                    </a:lnTo>
                    <a:lnTo>
                      <a:pt x="121" y="678"/>
                    </a:lnTo>
                    <a:lnTo>
                      <a:pt x="88" y="670"/>
                    </a:lnTo>
                    <a:lnTo>
                      <a:pt x="72" y="634"/>
                    </a:lnTo>
                    <a:lnTo>
                      <a:pt x="51" y="597"/>
                    </a:lnTo>
                    <a:lnTo>
                      <a:pt x="49" y="567"/>
                    </a:lnTo>
                    <a:lnTo>
                      <a:pt x="47" y="539"/>
                    </a:lnTo>
                    <a:lnTo>
                      <a:pt x="41" y="519"/>
                    </a:lnTo>
                    <a:lnTo>
                      <a:pt x="29" y="497"/>
                    </a:lnTo>
                    <a:lnTo>
                      <a:pt x="14" y="486"/>
                    </a:lnTo>
                    <a:lnTo>
                      <a:pt x="2" y="463"/>
                    </a:lnTo>
                    <a:lnTo>
                      <a:pt x="16" y="444"/>
                    </a:lnTo>
                    <a:lnTo>
                      <a:pt x="16" y="396"/>
                    </a:lnTo>
                    <a:lnTo>
                      <a:pt x="8" y="371"/>
                    </a:lnTo>
                    <a:lnTo>
                      <a:pt x="0" y="346"/>
                    </a:lnTo>
                    <a:lnTo>
                      <a:pt x="8" y="310"/>
                    </a:lnTo>
                    <a:lnTo>
                      <a:pt x="39" y="220"/>
                    </a:lnTo>
                    <a:lnTo>
                      <a:pt x="41" y="181"/>
                    </a:lnTo>
                    <a:lnTo>
                      <a:pt x="58" y="140"/>
                    </a:lnTo>
                    <a:lnTo>
                      <a:pt x="58" y="117"/>
                    </a:lnTo>
                    <a:lnTo>
                      <a:pt x="62" y="75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52" name="Rectangle 4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91405-454B-410E-8738-06E7C6816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94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4A16B-9CC3-4B54-B920-10D3A48B2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75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78661-3D9E-48A8-AB36-FCAC00F1C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13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00028-B674-4990-8504-FAC502943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71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3EDE2-A5D2-4135-8E7D-CBA280BB0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4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5B12D-E056-46CD-9DA8-F1A4D2462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37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56D09-FA7C-4535-91C3-784AF5482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9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8F401-2E8A-49AF-AB5F-54632B3BE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2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BB3BE-4FC5-4046-A895-58730A580D8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 descr="dotCMS Site Editor | url: / - Mozilla Firefox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t="18276" r="55000" b="54699"/>
          <a:stretch/>
        </p:blipFill>
        <p:spPr>
          <a:xfrm>
            <a:off x="6934200" y="5105400"/>
            <a:ext cx="2209800" cy="17526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7777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1B876-6DB8-49FB-A47A-81300BE21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26CC1-15E2-4533-9114-FE1426062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50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6050" y="976313"/>
            <a:ext cx="8836025" cy="5256212"/>
            <a:chOff x="92" y="615"/>
            <a:chExt cx="5566" cy="3311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2314" y="617"/>
              <a:ext cx="3344" cy="3080"/>
              <a:chOff x="2314" y="617"/>
              <a:chExt cx="3344" cy="3080"/>
            </a:xfrm>
          </p:grpSpPr>
          <p:grpSp>
            <p:nvGrpSpPr>
              <p:cNvPr id="1040" name="Group 4"/>
              <p:cNvGrpSpPr>
                <a:grpSpLocks/>
              </p:cNvGrpSpPr>
              <p:nvPr/>
            </p:nvGrpSpPr>
            <p:grpSpPr bwMode="auto">
              <a:xfrm>
                <a:off x="5166" y="2575"/>
                <a:ext cx="492" cy="1122"/>
                <a:chOff x="5166" y="2575"/>
                <a:chExt cx="492" cy="1122"/>
              </a:xfrm>
            </p:grpSpPr>
            <p:grpSp>
              <p:nvGrpSpPr>
                <p:cNvPr id="1064" name="Group 5"/>
                <p:cNvGrpSpPr>
                  <a:grpSpLocks/>
                </p:cNvGrpSpPr>
                <p:nvPr/>
              </p:nvGrpSpPr>
              <p:grpSpPr bwMode="auto">
                <a:xfrm>
                  <a:off x="5166" y="3367"/>
                  <a:ext cx="492" cy="330"/>
                  <a:chOff x="5166" y="3367"/>
                  <a:chExt cx="492" cy="330"/>
                </a:xfrm>
              </p:grpSpPr>
              <p:sp>
                <p:nvSpPr>
                  <p:cNvPr id="12294" name="Freeform 6"/>
                  <p:cNvSpPr>
                    <a:spLocks/>
                  </p:cNvSpPr>
                  <p:nvPr/>
                </p:nvSpPr>
                <p:spPr bwMode="ltGray">
                  <a:xfrm>
                    <a:off x="5579" y="3367"/>
                    <a:ext cx="79" cy="200"/>
                  </a:xfrm>
                  <a:custGeom>
                    <a:avLst/>
                    <a:gdLst/>
                    <a:ahLst/>
                    <a:cxnLst>
                      <a:cxn ang="0">
                        <a:pos x="25" y="3"/>
                      </a:cxn>
                      <a:cxn ang="0">
                        <a:pos x="33" y="0"/>
                      </a:cxn>
                      <a:cxn ang="0">
                        <a:pos x="47" y="22"/>
                      </a:cxn>
                      <a:cxn ang="0">
                        <a:pos x="45" y="86"/>
                      </a:cxn>
                      <a:cxn ang="0">
                        <a:pos x="55" y="86"/>
                      </a:cxn>
                      <a:cxn ang="0">
                        <a:pos x="57" y="94"/>
                      </a:cxn>
                      <a:cxn ang="0">
                        <a:pos x="60" y="108"/>
                      </a:cxn>
                      <a:cxn ang="0">
                        <a:pos x="62" y="116"/>
                      </a:cxn>
                      <a:cxn ang="0">
                        <a:pos x="70" y="113"/>
                      </a:cxn>
                      <a:cxn ang="0">
                        <a:pos x="76" y="100"/>
                      </a:cxn>
                      <a:cxn ang="0">
                        <a:pos x="78" y="108"/>
                      </a:cxn>
                      <a:cxn ang="0">
                        <a:pos x="74" y="119"/>
                      </a:cxn>
                      <a:cxn ang="0">
                        <a:pos x="70" y="127"/>
                      </a:cxn>
                      <a:cxn ang="0">
                        <a:pos x="68" y="144"/>
                      </a:cxn>
                      <a:cxn ang="0">
                        <a:pos x="59" y="152"/>
                      </a:cxn>
                      <a:cxn ang="0">
                        <a:pos x="53" y="155"/>
                      </a:cxn>
                      <a:cxn ang="0">
                        <a:pos x="45" y="163"/>
                      </a:cxn>
                      <a:cxn ang="0">
                        <a:pos x="43" y="171"/>
                      </a:cxn>
                      <a:cxn ang="0">
                        <a:pos x="45" y="180"/>
                      </a:cxn>
                      <a:cxn ang="0">
                        <a:pos x="47" y="188"/>
                      </a:cxn>
                      <a:cxn ang="0">
                        <a:pos x="37" y="193"/>
                      </a:cxn>
                      <a:cxn ang="0">
                        <a:pos x="31" y="196"/>
                      </a:cxn>
                      <a:cxn ang="0">
                        <a:pos x="25" y="199"/>
                      </a:cxn>
                      <a:cxn ang="0">
                        <a:pos x="21" y="196"/>
                      </a:cxn>
                      <a:cxn ang="0">
                        <a:pos x="12" y="193"/>
                      </a:cxn>
                      <a:cxn ang="0">
                        <a:pos x="8" y="188"/>
                      </a:cxn>
                      <a:cxn ang="0">
                        <a:pos x="12" y="182"/>
                      </a:cxn>
                      <a:cxn ang="0">
                        <a:pos x="20" y="180"/>
                      </a:cxn>
                      <a:cxn ang="0">
                        <a:pos x="25" y="166"/>
                      </a:cxn>
                      <a:cxn ang="0">
                        <a:pos x="25" y="160"/>
                      </a:cxn>
                      <a:cxn ang="0">
                        <a:pos x="20" y="155"/>
                      </a:cxn>
                      <a:cxn ang="0">
                        <a:pos x="12" y="146"/>
                      </a:cxn>
                      <a:cxn ang="0">
                        <a:pos x="6" y="146"/>
                      </a:cxn>
                      <a:cxn ang="0">
                        <a:pos x="2" y="144"/>
                      </a:cxn>
                      <a:cxn ang="0">
                        <a:pos x="0" y="135"/>
                      </a:cxn>
                      <a:cxn ang="0">
                        <a:pos x="2" y="130"/>
                      </a:cxn>
                      <a:cxn ang="0">
                        <a:pos x="6" y="130"/>
                      </a:cxn>
                      <a:cxn ang="0">
                        <a:pos x="12" y="127"/>
                      </a:cxn>
                      <a:cxn ang="0">
                        <a:pos x="20" y="119"/>
                      </a:cxn>
                      <a:cxn ang="0">
                        <a:pos x="23" y="116"/>
                      </a:cxn>
                      <a:cxn ang="0">
                        <a:pos x="27" y="86"/>
                      </a:cxn>
                      <a:cxn ang="0">
                        <a:pos x="23" y="77"/>
                      </a:cxn>
                      <a:cxn ang="0">
                        <a:pos x="18" y="72"/>
                      </a:cxn>
                      <a:cxn ang="0">
                        <a:pos x="16" y="55"/>
                      </a:cxn>
                      <a:cxn ang="0">
                        <a:pos x="18" y="39"/>
                      </a:cxn>
                      <a:cxn ang="0">
                        <a:pos x="20" y="28"/>
                      </a:cxn>
                      <a:cxn ang="0">
                        <a:pos x="25" y="3"/>
                      </a:cxn>
                    </a:cxnLst>
                    <a:rect l="0" t="0" r="r" b="b"/>
                    <a:pathLst>
                      <a:path w="79" h="200">
                        <a:moveTo>
                          <a:pt x="25" y="3"/>
                        </a:moveTo>
                        <a:lnTo>
                          <a:pt x="33" y="0"/>
                        </a:lnTo>
                        <a:lnTo>
                          <a:pt x="47" y="22"/>
                        </a:lnTo>
                        <a:lnTo>
                          <a:pt x="45" y="86"/>
                        </a:lnTo>
                        <a:lnTo>
                          <a:pt x="55" y="86"/>
                        </a:lnTo>
                        <a:lnTo>
                          <a:pt x="57" y="94"/>
                        </a:lnTo>
                        <a:lnTo>
                          <a:pt x="60" y="108"/>
                        </a:lnTo>
                        <a:lnTo>
                          <a:pt x="62" y="116"/>
                        </a:lnTo>
                        <a:lnTo>
                          <a:pt x="70" y="113"/>
                        </a:lnTo>
                        <a:lnTo>
                          <a:pt x="76" y="100"/>
                        </a:lnTo>
                        <a:lnTo>
                          <a:pt x="78" y="108"/>
                        </a:lnTo>
                        <a:lnTo>
                          <a:pt x="74" y="119"/>
                        </a:lnTo>
                        <a:lnTo>
                          <a:pt x="70" y="127"/>
                        </a:lnTo>
                        <a:lnTo>
                          <a:pt x="68" y="144"/>
                        </a:lnTo>
                        <a:lnTo>
                          <a:pt x="59" y="152"/>
                        </a:lnTo>
                        <a:lnTo>
                          <a:pt x="53" y="155"/>
                        </a:lnTo>
                        <a:lnTo>
                          <a:pt x="45" y="163"/>
                        </a:lnTo>
                        <a:lnTo>
                          <a:pt x="43" y="171"/>
                        </a:lnTo>
                        <a:lnTo>
                          <a:pt x="45" y="180"/>
                        </a:lnTo>
                        <a:lnTo>
                          <a:pt x="47" y="188"/>
                        </a:lnTo>
                        <a:lnTo>
                          <a:pt x="37" y="193"/>
                        </a:lnTo>
                        <a:lnTo>
                          <a:pt x="31" y="196"/>
                        </a:lnTo>
                        <a:lnTo>
                          <a:pt x="25" y="199"/>
                        </a:lnTo>
                        <a:lnTo>
                          <a:pt x="21" y="196"/>
                        </a:lnTo>
                        <a:lnTo>
                          <a:pt x="12" y="193"/>
                        </a:lnTo>
                        <a:lnTo>
                          <a:pt x="8" y="188"/>
                        </a:lnTo>
                        <a:lnTo>
                          <a:pt x="12" y="182"/>
                        </a:lnTo>
                        <a:lnTo>
                          <a:pt x="20" y="180"/>
                        </a:lnTo>
                        <a:lnTo>
                          <a:pt x="25" y="166"/>
                        </a:lnTo>
                        <a:lnTo>
                          <a:pt x="25" y="160"/>
                        </a:lnTo>
                        <a:lnTo>
                          <a:pt x="20" y="155"/>
                        </a:lnTo>
                        <a:lnTo>
                          <a:pt x="12" y="146"/>
                        </a:lnTo>
                        <a:lnTo>
                          <a:pt x="6" y="146"/>
                        </a:lnTo>
                        <a:lnTo>
                          <a:pt x="2" y="144"/>
                        </a:lnTo>
                        <a:lnTo>
                          <a:pt x="0" y="135"/>
                        </a:lnTo>
                        <a:lnTo>
                          <a:pt x="2" y="130"/>
                        </a:lnTo>
                        <a:lnTo>
                          <a:pt x="6" y="130"/>
                        </a:lnTo>
                        <a:lnTo>
                          <a:pt x="12" y="127"/>
                        </a:lnTo>
                        <a:lnTo>
                          <a:pt x="20" y="119"/>
                        </a:lnTo>
                        <a:lnTo>
                          <a:pt x="23" y="116"/>
                        </a:lnTo>
                        <a:lnTo>
                          <a:pt x="27" y="86"/>
                        </a:lnTo>
                        <a:lnTo>
                          <a:pt x="23" y="77"/>
                        </a:lnTo>
                        <a:lnTo>
                          <a:pt x="18" y="72"/>
                        </a:lnTo>
                        <a:lnTo>
                          <a:pt x="16" y="55"/>
                        </a:lnTo>
                        <a:lnTo>
                          <a:pt x="18" y="39"/>
                        </a:lnTo>
                        <a:lnTo>
                          <a:pt x="20" y="28"/>
                        </a:lnTo>
                        <a:lnTo>
                          <a:pt x="25" y="3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295" name="Freeform 7"/>
                  <p:cNvSpPr>
                    <a:spLocks/>
                  </p:cNvSpPr>
                  <p:nvPr/>
                </p:nvSpPr>
                <p:spPr bwMode="ltGray">
                  <a:xfrm>
                    <a:off x="5428" y="3527"/>
                    <a:ext cx="146" cy="170"/>
                  </a:xfrm>
                  <a:custGeom>
                    <a:avLst/>
                    <a:gdLst/>
                    <a:ahLst/>
                    <a:cxnLst>
                      <a:cxn ang="0">
                        <a:pos x="102" y="0"/>
                      </a:cxn>
                      <a:cxn ang="0">
                        <a:pos x="120" y="0"/>
                      </a:cxn>
                      <a:cxn ang="0">
                        <a:pos x="145" y="44"/>
                      </a:cxn>
                      <a:cxn ang="0">
                        <a:pos x="118" y="83"/>
                      </a:cxn>
                      <a:cxn ang="0">
                        <a:pos x="118" y="100"/>
                      </a:cxn>
                      <a:cxn ang="0">
                        <a:pos x="112" y="105"/>
                      </a:cxn>
                      <a:cxn ang="0">
                        <a:pos x="96" y="105"/>
                      </a:cxn>
                      <a:cxn ang="0">
                        <a:pos x="76" y="127"/>
                      </a:cxn>
                      <a:cxn ang="0">
                        <a:pos x="59" y="150"/>
                      </a:cxn>
                      <a:cxn ang="0">
                        <a:pos x="47" y="169"/>
                      </a:cxn>
                      <a:cxn ang="0">
                        <a:pos x="47" y="152"/>
                      </a:cxn>
                      <a:cxn ang="0">
                        <a:pos x="25" y="155"/>
                      </a:cxn>
                      <a:cxn ang="0">
                        <a:pos x="16" y="155"/>
                      </a:cxn>
                      <a:cxn ang="0">
                        <a:pos x="0" y="155"/>
                      </a:cxn>
                      <a:cxn ang="0">
                        <a:pos x="22" y="127"/>
                      </a:cxn>
                      <a:cxn ang="0">
                        <a:pos x="29" y="114"/>
                      </a:cxn>
                      <a:cxn ang="0">
                        <a:pos x="37" y="114"/>
                      </a:cxn>
                      <a:cxn ang="0">
                        <a:pos x="53" y="91"/>
                      </a:cxn>
                      <a:cxn ang="0">
                        <a:pos x="59" y="91"/>
                      </a:cxn>
                      <a:cxn ang="0">
                        <a:pos x="59" y="89"/>
                      </a:cxn>
                      <a:cxn ang="0">
                        <a:pos x="67" y="80"/>
                      </a:cxn>
                      <a:cxn ang="0">
                        <a:pos x="76" y="80"/>
                      </a:cxn>
                      <a:cxn ang="0">
                        <a:pos x="73" y="55"/>
                      </a:cxn>
                      <a:cxn ang="0">
                        <a:pos x="74" y="55"/>
                      </a:cxn>
                      <a:cxn ang="0">
                        <a:pos x="84" y="42"/>
                      </a:cxn>
                      <a:cxn ang="0">
                        <a:pos x="88" y="53"/>
                      </a:cxn>
                      <a:cxn ang="0">
                        <a:pos x="104" y="33"/>
                      </a:cxn>
                      <a:cxn ang="0">
                        <a:pos x="102" y="0"/>
                      </a:cxn>
                    </a:cxnLst>
                    <a:rect l="0" t="0" r="r" b="b"/>
                    <a:pathLst>
                      <a:path w="146" h="170">
                        <a:moveTo>
                          <a:pt x="102" y="0"/>
                        </a:moveTo>
                        <a:lnTo>
                          <a:pt x="120" y="0"/>
                        </a:lnTo>
                        <a:lnTo>
                          <a:pt x="145" y="44"/>
                        </a:lnTo>
                        <a:lnTo>
                          <a:pt x="118" y="83"/>
                        </a:lnTo>
                        <a:lnTo>
                          <a:pt x="118" y="100"/>
                        </a:lnTo>
                        <a:lnTo>
                          <a:pt x="112" y="105"/>
                        </a:lnTo>
                        <a:lnTo>
                          <a:pt x="96" y="105"/>
                        </a:lnTo>
                        <a:lnTo>
                          <a:pt x="76" y="127"/>
                        </a:lnTo>
                        <a:lnTo>
                          <a:pt x="59" y="150"/>
                        </a:lnTo>
                        <a:lnTo>
                          <a:pt x="47" y="169"/>
                        </a:lnTo>
                        <a:lnTo>
                          <a:pt x="47" y="152"/>
                        </a:lnTo>
                        <a:lnTo>
                          <a:pt x="25" y="155"/>
                        </a:lnTo>
                        <a:lnTo>
                          <a:pt x="16" y="155"/>
                        </a:lnTo>
                        <a:lnTo>
                          <a:pt x="0" y="155"/>
                        </a:lnTo>
                        <a:lnTo>
                          <a:pt x="22" y="127"/>
                        </a:lnTo>
                        <a:lnTo>
                          <a:pt x="29" y="114"/>
                        </a:lnTo>
                        <a:lnTo>
                          <a:pt x="37" y="114"/>
                        </a:lnTo>
                        <a:lnTo>
                          <a:pt x="53" y="91"/>
                        </a:lnTo>
                        <a:lnTo>
                          <a:pt x="59" y="91"/>
                        </a:lnTo>
                        <a:lnTo>
                          <a:pt x="59" y="89"/>
                        </a:lnTo>
                        <a:lnTo>
                          <a:pt x="67" y="80"/>
                        </a:lnTo>
                        <a:lnTo>
                          <a:pt x="76" y="80"/>
                        </a:lnTo>
                        <a:lnTo>
                          <a:pt x="73" y="55"/>
                        </a:lnTo>
                        <a:lnTo>
                          <a:pt x="74" y="55"/>
                        </a:lnTo>
                        <a:lnTo>
                          <a:pt x="84" y="42"/>
                        </a:lnTo>
                        <a:lnTo>
                          <a:pt x="88" y="53"/>
                        </a:lnTo>
                        <a:lnTo>
                          <a:pt x="104" y="33"/>
                        </a:lnTo>
                        <a:lnTo>
                          <a:pt x="102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296" name="Freeform 8"/>
                  <p:cNvSpPr>
                    <a:spLocks/>
                  </p:cNvSpPr>
                  <p:nvPr/>
                </p:nvSpPr>
                <p:spPr bwMode="ltGray">
                  <a:xfrm>
                    <a:off x="5166" y="3537"/>
                    <a:ext cx="56" cy="9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0"/>
                      </a:cxn>
                      <a:cxn ang="0">
                        <a:pos x="26" y="11"/>
                      </a:cxn>
                      <a:cxn ang="0">
                        <a:pos x="55" y="11"/>
                      </a:cxn>
                      <a:cxn ang="0">
                        <a:pos x="51" y="25"/>
                      </a:cxn>
                      <a:cxn ang="0">
                        <a:pos x="55" y="42"/>
                      </a:cxn>
                      <a:cxn ang="0">
                        <a:pos x="45" y="42"/>
                      </a:cxn>
                      <a:cxn ang="0">
                        <a:pos x="43" y="45"/>
                      </a:cxn>
                      <a:cxn ang="0">
                        <a:pos x="37" y="47"/>
                      </a:cxn>
                      <a:cxn ang="0">
                        <a:pos x="43" y="89"/>
                      </a:cxn>
                      <a:cxn ang="0">
                        <a:pos x="26" y="86"/>
                      </a:cxn>
                      <a:cxn ang="0">
                        <a:pos x="10" y="72"/>
                      </a:cxn>
                      <a:cxn ang="0">
                        <a:pos x="10" y="45"/>
                      </a:cxn>
                      <a:cxn ang="0">
                        <a:pos x="10" y="33"/>
                      </a:cxn>
                      <a:cxn ang="0">
                        <a:pos x="0" y="2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90">
                        <a:moveTo>
                          <a:pt x="0" y="0"/>
                        </a:moveTo>
                        <a:lnTo>
                          <a:pt x="12" y="0"/>
                        </a:lnTo>
                        <a:lnTo>
                          <a:pt x="26" y="11"/>
                        </a:lnTo>
                        <a:lnTo>
                          <a:pt x="55" y="11"/>
                        </a:lnTo>
                        <a:lnTo>
                          <a:pt x="51" y="25"/>
                        </a:lnTo>
                        <a:lnTo>
                          <a:pt x="55" y="42"/>
                        </a:lnTo>
                        <a:lnTo>
                          <a:pt x="45" y="42"/>
                        </a:lnTo>
                        <a:lnTo>
                          <a:pt x="43" y="45"/>
                        </a:lnTo>
                        <a:lnTo>
                          <a:pt x="37" y="47"/>
                        </a:lnTo>
                        <a:lnTo>
                          <a:pt x="43" y="89"/>
                        </a:lnTo>
                        <a:lnTo>
                          <a:pt x="26" y="86"/>
                        </a:lnTo>
                        <a:lnTo>
                          <a:pt x="10" y="72"/>
                        </a:lnTo>
                        <a:lnTo>
                          <a:pt x="10" y="45"/>
                        </a:lnTo>
                        <a:lnTo>
                          <a:pt x="10" y="33"/>
                        </a:lnTo>
                        <a:lnTo>
                          <a:pt x="0" y="2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297" name="Freeform 9"/>
                <p:cNvSpPr>
                  <a:spLocks/>
                </p:cNvSpPr>
                <p:nvPr/>
              </p:nvSpPr>
              <p:spPr bwMode="ltGray">
                <a:xfrm>
                  <a:off x="5266" y="2575"/>
                  <a:ext cx="89" cy="101"/>
                </a:xfrm>
                <a:custGeom>
                  <a:avLst/>
                  <a:gdLst/>
                  <a:ahLst/>
                  <a:cxnLst>
                    <a:cxn ang="0">
                      <a:pos x="16" y="37"/>
                    </a:cxn>
                    <a:cxn ang="0">
                      <a:pos x="0" y="80"/>
                    </a:cxn>
                    <a:cxn ang="0">
                      <a:pos x="6" y="97"/>
                    </a:cxn>
                    <a:cxn ang="0">
                      <a:pos x="31" y="100"/>
                    </a:cxn>
                    <a:cxn ang="0">
                      <a:pos x="53" y="100"/>
                    </a:cxn>
                    <a:cxn ang="0">
                      <a:pos x="61" y="83"/>
                    </a:cxn>
                    <a:cxn ang="0">
                      <a:pos x="65" y="66"/>
                    </a:cxn>
                    <a:cxn ang="0">
                      <a:pos x="88" y="66"/>
                    </a:cxn>
                    <a:cxn ang="0">
                      <a:pos x="84" y="40"/>
                    </a:cxn>
                    <a:cxn ang="0">
                      <a:pos x="84" y="14"/>
                    </a:cxn>
                    <a:cxn ang="0">
                      <a:pos x="61" y="0"/>
                    </a:cxn>
                    <a:cxn ang="0">
                      <a:pos x="59" y="29"/>
                    </a:cxn>
                    <a:cxn ang="0">
                      <a:pos x="72" y="46"/>
                    </a:cxn>
                    <a:cxn ang="0">
                      <a:pos x="51" y="46"/>
                    </a:cxn>
                    <a:cxn ang="0">
                      <a:pos x="43" y="57"/>
                    </a:cxn>
                    <a:cxn ang="0">
                      <a:pos x="16" y="37"/>
                    </a:cxn>
                  </a:cxnLst>
                  <a:rect l="0" t="0" r="r" b="b"/>
                  <a:pathLst>
                    <a:path w="89" h="101">
                      <a:moveTo>
                        <a:pt x="16" y="37"/>
                      </a:moveTo>
                      <a:lnTo>
                        <a:pt x="0" y="80"/>
                      </a:lnTo>
                      <a:lnTo>
                        <a:pt x="6" y="97"/>
                      </a:lnTo>
                      <a:lnTo>
                        <a:pt x="31" y="100"/>
                      </a:lnTo>
                      <a:lnTo>
                        <a:pt x="53" y="100"/>
                      </a:lnTo>
                      <a:lnTo>
                        <a:pt x="61" y="83"/>
                      </a:lnTo>
                      <a:lnTo>
                        <a:pt x="65" y="66"/>
                      </a:lnTo>
                      <a:lnTo>
                        <a:pt x="88" y="66"/>
                      </a:lnTo>
                      <a:lnTo>
                        <a:pt x="84" y="40"/>
                      </a:lnTo>
                      <a:lnTo>
                        <a:pt x="84" y="14"/>
                      </a:lnTo>
                      <a:lnTo>
                        <a:pt x="61" y="0"/>
                      </a:lnTo>
                      <a:lnTo>
                        <a:pt x="59" y="29"/>
                      </a:lnTo>
                      <a:lnTo>
                        <a:pt x="72" y="46"/>
                      </a:lnTo>
                      <a:lnTo>
                        <a:pt x="51" y="46"/>
                      </a:lnTo>
                      <a:lnTo>
                        <a:pt x="43" y="57"/>
                      </a:lnTo>
                      <a:lnTo>
                        <a:pt x="16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1" name="Group 10"/>
              <p:cNvGrpSpPr>
                <a:grpSpLocks/>
              </p:cNvGrpSpPr>
              <p:nvPr/>
            </p:nvGrpSpPr>
            <p:grpSpPr bwMode="auto">
              <a:xfrm>
                <a:off x="4293" y="1104"/>
                <a:ext cx="1037" cy="2393"/>
                <a:chOff x="4293" y="1104"/>
                <a:chExt cx="1037" cy="2393"/>
              </a:xfrm>
            </p:grpSpPr>
            <p:grpSp>
              <p:nvGrpSpPr>
                <p:cNvPr id="1051" name="Group 11"/>
                <p:cNvGrpSpPr>
                  <a:grpSpLocks/>
                </p:cNvGrpSpPr>
                <p:nvPr/>
              </p:nvGrpSpPr>
              <p:grpSpPr bwMode="auto">
                <a:xfrm>
                  <a:off x="4460" y="1348"/>
                  <a:ext cx="232" cy="719"/>
                  <a:chOff x="4460" y="1348"/>
                  <a:chExt cx="232" cy="719"/>
                </a:xfrm>
              </p:grpSpPr>
              <p:sp>
                <p:nvSpPr>
                  <p:cNvPr id="12300" name="Freeform 12"/>
                  <p:cNvSpPr>
                    <a:spLocks/>
                  </p:cNvSpPr>
                  <p:nvPr/>
                </p:nvSpPr>
                <p:spPr bwMode="ltGray">
                  <a:xfrm>
                    <a:off x="4460" y="1993"/>
                    <a:ext cx="56" cy="74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0" y="70"/>
                      </a:cxn>
                      <a:cxn ang="0">
                        <a:pos x="22" y="67"/>
                      </a:cxn>
                      <a:cxn ang="0">
                        <a:pos x="39" y="73"/>
                      </a:cxn>
                      <a:cxn ang="0">
                        <a:pos x="53" y="73"/>
                      </a:cxn>
                      <a:cxn ang="0">
                        <a:pos x="55" y="48"/>
                      </a:cxn>
                      <a:cxn ang="0">
                        <a:pos x="51" y="31"/>
                      </a:cxn>
                      <a:cxn ang="0">
                        <a:pos x="41" y="11"/>
                      </a:cxn>
                      <a:cxn ang="0">
                        <a:pos x="31" y="11"/>
                      </a:cxn>
                      <a:cxn ang="0">
                        <a:pos x="28" y="0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0" y="56"/>
                      </a:cxn>
                    </a:cxnLst>
                    <a:rect l="0" t="0" r="r" b="b"/>
                    <a:pathLst>
                      <a:path w="56" h="74">
                        <a:moveTo>
                          <a:pt x="0" y="56"/>
                        </a:moveTo>
                        <a:lnTo>
                          <a:pt x="10" y="70"/>
                        </a:lnTo>
                        <a:lnTo>
                          <a:pt x="22" y="67"/>
                        </a:lnTo>
                        <a:lnTo>
                          <a:pt x="39" y="73"/>
                        </a:lnTo>
                        <a:lnTo>
                          <a:pt x="53" y="73"/>
                        </a:lnTo>
                        <a:lnTo>
                          <a:pt x="55" y="48"/>
                        </a:lnTo>
                        <a:lnTo>
                          <a:pt x="51" y="31"/>
                        </a:lnTo>
                        <a:lnTo>
                          <a:pt x="41" y="11"/>
                        </a:lnTo>
                        <a:lnTo>
                          <a:pt x="31" y="11"/>
                        </a:lnTo>
                        <a:lnTo>
                          <a:pt x="28" y="0"/>
                        </a:lnTo>
                        <a:lnTo>
                          <a:pt x="14" y="0"/>
                        </a:lnTo>
                        <a:lnTo>
                          <a:pt x="14" y="22"/>
                        </a:lnTo>
                        <a:lnTo>
                          <a:pt x="0" y="56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01" name="Freeform 13"/>
                  <p:cNvSpPr>
                    <a:spLocks/>
                  </p:cNvSpPr>
                  <p:nvPr/>
                </p:nvSpPr>
                <p:spPr bwMode="ltGray">
                  <a:xfrm>
                    <a:off x="4607" y="1865"/>
                    <a:ext cx="54" cy="94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35" y="3"/>
                      </a:cxn>
                      <a:cxn ang="0">
                        <a:pos x="43" y="28"/>
                      </a:cxn>
                      <a:cxn ang="0">
                        <a:pos x="53" y="42"/>
                      </a:cxn>
                      <a:cxn ang="0">
                        <a:pos x="45" y="54"/>
                      </a:cxn>
                      <a:cxn ang="0">
                        <a:pos x="53" y="68"/>
                      </a:cxn>
                      <a:cxn ang="0">
                        <a:pos x="49" y="85"/>
                      </a:cxn>
                      <a:cxn ang="0">
                        <a:pos x="41" y="93"/>
                      </a:cxn>
                      <a:cxn ang="0">
                        <a:pos x="26" y="90"/>
                      </a:cxn>
                      <a:cxn ang="0">
                        <a:pos x="16" y="90"/>
                      </a:cxn>
                      <a:cxn ang="0">
                        <a:pos x="10" y="79"/>
                      </a:cxn>
                      <a:cxn ang="0">
                        <a:pos x="4" y="65"/>
                      </a:cxn>
                      <a:cxn ang="0">
                        <a:pos x="4" y="51"/>
                      </a:cxn>
                      <a:cxn ang="0">
                        <a:pos x="0" y="31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54" h="94">
                        <a:moveTo>
                          <a:pt x="12" y="0"/>
                        </a:moveTo>
                        <a:lnTo>
                          <a:pt x="35" y="3"/>
                        </a:lnTo>
                        <a:lnTo>
                          <a:pt x="43" y="28"/>
                        </a:lnTo>
                        <a:lnTo>
                          <a:pt x="53" y="42"/>
                        </a:lnTo>
                        <a:lnTo>
                          <a:pt x="45" y="54"/>
                        </a:lnTo>
                        <a:lnTo>
                          <a:pt x="53" y="68"/>
                        </a:lnTo>
                        <a:lnTo>
                          <a:pt x="49" y="85"/>
                        </a:lnTo>
                        <a:lnTo>
                          <a:pt x="41" y="93"/>
                        </a:lnTo>
                        <a:lnTo>
                          <a:pt x="26" y="90"/>
                        </a:lnTo>
                        <a:lnTo>
                          <a:pt x="16" y="90"/>
                        </a:lnTo>
                        <a:lnTo>
                          <a:pt x="10" y="79"/>
                        </a:lnTo>
                        <a:lnTo>
                          <a:pt x="4" y="65"/>
                        </a:lnTo>
                        <a:lnTo>
                          <a:pt x="4" y="51"/>
                        </a:lnTo>
                        <a:lnTo>
                          <a:pt x="0" y="3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02" name="Freeform 14"/>
                  <p:cNvSpPr>
                    <a:spLocks/>
                  </p:cNvSpPr>
                  <p:nvPr/>
                </p:nvSpPr>
                <p:spPr bwMode="ltGray">
                  <a:xfrm>
                    <a:off x="4597" y="1348"/>
                    <a:ext cx="95" cy="87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25" y="14"/>
                      </a:cxn>
                      <a:cxn ang="0">
                        <a:pos x="37" y="11"/>
                      </a:cxn>
                      <a:cxn ang="0">
                        <a:pos x="55" y="14"/>
                      </a:cxn>
                      <a:cxn ang="0">
                        <a:pos x="71" y="14"/>
                      </a:cxn>
                      <a:cxn ang="0">
                        <a:pos x="78" y="22"/>
                      </a:cxn>
                      <a:cxn ang="0">
                        <a:pos x="88" y="42"/>
                      </a:cxn>
                      <a:cxn ang="0">
                        <a:pos x="94" y="50"/>
                      </a:cxn>
                      <a:cxn ang="0">
                        <a:pos x="72" y="55"/>
                      </a:cxn>
                      <a:cxn ang="0">
                        <a:pos x="67" y="61"/>
                      </a:cxn>
                      <a:cxn ang="0">
                        <a:pos x="72" y="72"/>
                      </a:cxn>
                      <a:cxn ang="0">
                        <a:pos x="72" y="83"/>
                      </a:cxn>
                      <a:cxn ang="0">
                        <a:pos x="51" y="72"/>
                      </a:cxn>
                      <a:cxn ang="0">
                        <a:pos x="33" y="64"/>
                      </a:cxn>
                      <a:cxn ang="0">
                        <a:pos x="25" y="67"/>
                      </a:cxn>
                      <a:cxn ang="0">
                        <a:pos x="25" y="83"/>
                      </a:cxn>
                      <a:cxn ang="0">
                        <a:pos x="14" y="86"/>
                      </a:cxn>
                      <a:cxn ang="0">
                        <a:pos x="8" y="72"/>
                      </a:cxn>
                      <a:cxn ang="0">
                        <a:pos x="6" y="55"/>
                      </a:cxn>
                      <a:cxn ang="0">
                        <a:pos x="0" y="53"/>
                      </a:cxn>
                      <a:cxn ang="0">
                        <a:pos x="6" y="36"/>
                      </a:cxn>
                      <a:cxn ang="0">
                        <a:pos x="16" y="31"/>
                      </a:cxn>
                      <a:cxn ang="0">
                        <a:pos x="14" y="0"/>
                      </a:cxn>
                    </a:cxnLst>
                    <a:rect l="0" t="0" r="r" b="b"/>
                    <a:pathLst>
                      <a:path w="95" h="87">
                        <a:moveTo>
                          <a:pt x="14" y="0"/>
                        </a:moveTo>
                        <a:lnTo>
                          <a:pt x="25" y="14"/>
                        </a:lnTo>
                        <a:lnTo>
                          <a:pt x="37" y="11"/>
                        </a:lnTo>
                        <a:lnTo>
                          <a:pt x="55" y="14"/>
                        </a:lnTo>
                        <a:lnTo>
                          <a:pt x="71" y="14"/>
                        </a:lnTo>
                        <a:lnTo>
                          <a:pt x="78" y="22"/>
                        </a:lnTo>
                        <a:lnTo>
                          <a:pt x="88" y="42"/>
                        </a:lnTo>
                        <a:lnTo>
                          <a:pt x="94" y="50"/>
                        </a:lnTo>
                        <a:lnTo>
                          <a:pt x="72" y="55"/>
                        </a:lnTo>
                        <a:lnTo>
                          <a:pt x="67" y="61"/>
                        </a:lnTo>
                        <a:lnTo>
                          <a:pt x="72" y="72"/>
                        </a:lnTo>
                        <a:lnTo>
                          <a:pt x="72" y="83"/>
                        </a:lnTo>
                        <a:lnTo>
                          <a:pt x="51" y="72"/>
                        </a:lnTo>
                        <a:lnTo>
                          <a:pt x="33" y="64"/>
                        </a:lnTo>
                        <a:lnTo>
                          <a:pt x="25" y="67"/>
                        </a:lnTo>
                        <a:lnTo>
                          <a:pt x="25" y="83"/>
                        </a:lnTo>
                        <a:lnTo>
                          <a:pt x="14" y="86"/>
                        </a:lnTo>
                        <a:lnTo>
                          <a:pt x="8" y="72"/>
                        </a:lnTo>
                        <a:lnTo>
                          <a:pt x="6" y="55"/>
                        </a:lnTo>
                        <a:lnTo>
                          <a:pt x="0" y="53"/>
                        </a:lnTo>
                        <a:lnTo>
                          <a:pt x="6" y="36"/>
                        </a:lnTo>
                        <a:lnTo>
                          <a:pt x="16" y="31"/>
                        </a:lnTo>
                        <a:lnTo>
                          <a:pt x="14" y="0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03" name="Freeform 15"/>
                <p:cNvSpPr>
                  <a:spLocks/>
                </p:cNvSpPr>
                <p:nvPr/>
              </p:nvSpPr>
              <p:spPr bwMode="ltGray">
                <a:xfrm>
                  <a:off x="4676" y="2803"/>
                  <a:ext cx="654" cy="694"/>
                </a:xfrm>
                <a:custGeom>
                  <a:avLst/>
                  <a:gdLst/>
                  <a:ahLst/>
                  <a:cxnLst>
                    <a:cxn ang="0">
                      <a:pos x="505" y="56"/>
                    </a:cxn>
                    <a:cxn ang="0">
                      <a:pos x="531" y="78"/>
                    </a:cxn>
                    <a:cxn ang="0">
                      <a:pos x="558" y="181"/>
                    </a:cxn>
                    <a:cxn ang="0">
                      <a:pos x="618" y="287"/>
                    </a:cxn>
                    <a:cxn ang="0">
                      <a:pos x="653" y="395"/>
                    </a:cxn>
                    <a:cxn ang="0">
                      <a:pos x="628" y="495"/>
                    </a:cxn>
                    <a:cxn ang="0">
                      <a:pos x="602" y="559"/>
                    </a:cxn>
                    <a:cxn ang="0">
                      <a:pos x="587" y="621"/>
                    </a:cxn>
                    <a:cxn ang="0">
                      <a:pos x="571" y="657"/>
                    </a:cxn>
                    <a:cxn ang="0">
                      <a:pos x="540" y="682"/>
                    </a:cxn>
                    <a:cxn ang="0">
                      <a:pos x="490" y="674"/>
                    </a:cxn>
                    <a:cxn ang="0">
                      <a:pos x="439" y="657"/>
                    </a:cxn>
                    <a:cxn ang="0">
                      <a:pos x="412" y="618"/>
                    </a:cxn>
                    <a:cxn ang="0">
                      <a:pos x="404" y="568"/>
                    </a:cxn>
                    <a:cxn ang="0">
                      <a:pos x="387" y="545"/>
                    </a:cxn>
                    <a:cxn ang="0">
                      <a:pos x="360" y="548"/>
                    </a:cxn>
                    <a:cxn ang="0">
                      <a:pos x="334" y="509"/>
                    </a:cxn>
                    <a:cxn ang="0">
                      <a:pos x="313" y="504"/>
                    </a:cxn>
                    <a:cxn ang="0">
                      <a:pos x="278" y="509"/>
                    </a:cxn>
                    <a:cxn ang="0">
                      <a:pos x="249" y="515"/>
                    </a:cxn>
                    <a:cxn ang="0">
                      <a:pos x="223" y="537"/>
                    </a:cxn>
                    <a:cxn ang="0">
                      <a:pos x="187" y="554"/>
                    </a:cxn>
                    <a:cxn ang="0">
                      <a:pos x="150" y="579"/>
                    </a:cxn>
                    <a:cxn ang="0">
                      <a:pos x="130" y="590"/>
                    </a:cxn>
                    <a:cxn ang="0">
                      <a:pos x="76" y="584"/>
                    </a:cxn>
                    <a:cxn ang="0">
                      <a:pos x="64" y="571"/>
                    </a:cxn>
                    <a:cxn ang="0">
                      <a:pos x="64" y="495"/>
                    </a:cxn>
                    <a:cxn ang="0">
                      <a:pos x="47" y="451"/>
                    </a:cxn>
                    <a:cxn ang="0">
                      <a:pos x="29" y="415"/>
                    </a:cxn>
                    <a:cxn ang="0">
                      <a:pos x="6" y="287"/>
                    </a:cxn>
                    <a:cxn ang="0">
                      <a:pos x="8" y="245"/>
                    </a:cxn>
                    <a:cxn ang="0">
                      <a:pos x="54" y="223"/>
                    </a:cxn>
                    <a:cxn ang="0">
                      <a:pos x="89" y="217"/>
                    </a:cxn>
                    <a:cxn ang="0">
                      <a:pos x="109" y="206"/>
                    </a:cxn>
                    <a:cxn ang="0">
                      <a:pos x="120" y="170"/>
                    </a:cxn>
                    <a:cxn ang="0">
                      <a:pos x="117" y="150"/>
                    </a:cxn>
                    <a:cxn ang="0">
                      <a:pos x="163" y="100"/>
                    </a:cxn>
                    <a:cxn ang="0">
                      <a:pos x="200" y="64"/>
                    </a:cxn>
                    <a:cxn ang="0">
                      <a:pos x="233" y="89"/>
                    </a:cxn>
                    <a:cxn ang="0">
                      <a:pos x="258" y="61"/>
                    </a:cxn>
                    <a:cxn ang="0">
                      <a:pos x="284" y="28"/>
                    </a:cxn>
                    <a:cxn ang="0">
                      <a:pos x="311" y="8"/>
                    </a:cxn>
                    <a:cxn ang="0">
                      <a:pos x="354" y="14"/>
                    </a:cxn>
                    <a:cxn ang="0">
                      <a:pos x="369" y="39"/>
                    </a:cxn>
                    <a:cxn ang="0">
                      <a:pos x="369" y="70"/>
                    </a:cxn>
                    <a:cxn ang="0">
                      <a:pos x="406" y="125"/>
                    </a:cxn>
                    <a:cxn ang="0">
                      <a:pos x="437" y="142"/>
                    </a:cxn>
                    <a:cxn ang="0">
                      <a:pos x="463" y="89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654" h="694">
                      <a:moveTo>
                        <a:pt x="470" y="0"/>
                      </a:moveTo>
                      <a:lnTo>
                        <a:pt x="505" y="0"/>
                      </a:lnTo>
                      <a:lnTo>
                        <a:pt x="505" y="56"/>
                      </a:lnTo>
                      <a:lnTo>
                        <a:pt x="519" y="70"/>
                      </a:lnTo>
                      <a:lnTo>
                        <a:pt x="523" y="78"/>
                      </a:lnTo>
                      <a:lnTo>
                        <a:pt x="531" y="78"/>
                      </a:lnTo>
                      <a:lnTo>
                        <a:pt x="534" y="89"/>
                      </a:lnTo>
                      <a:lnTo>
                        <a:pt x="538" y="145"/>
                      </a:lnTo>
                      <a:lnTo>
                        <a:pt x="558" y="181"/>
                      </a:lnTo>
                      <a:lnTo>
                        <a:pt x="587" y="234"/>
                      </a:lnTo>
                      <a:lnTo>
                        <a:pt x="587" y="242"/>
                      </a:lnTo>
                      <a:lnTo>
                        <a:pt x="618" y="287"/>
                      </a:lnTo>
                      <a:lnTo>
                        <a:pt x="618" y="295"/>
                      </a:lnTo>
                      <a:lnTo>
                        <a:pt x="649" y="331"/>
                      </a:lnTo>
                      <a:lnTo>
                        <a:pt x="653" y="395"/>
                      </a:lnTo>
                      <a:lnTo>
                        <a:pt x="649" y="454"/>
                      </a:lnTo>
                      <a:lnTo>
                        <a:pt x="639" y="481"/>
                      </a:lnTo>
                      <a:lnTo>
                        <a:pt x="628" y="495"/>
                      </a:lnTo>
                      <a:lnTo>
                        <a:pt x="624" y="523"/>
                      </a:lnTo>
                      <a:lnTo>
                        <a:pt x="612" y="548"/>
                      </a:lnTo>
                      <a:lnTo>
                        <a:pt x="602" y="559"/>
                      </a:lnTo>
                      <a:lnTo>
                        <a:pt x="604" y="568"/>
                      </a:lnTo>
                      <a:lnTo>
                        <a:pt x="593" y="584"/>
                      </a:lnTo>
                      <a:lnTo>
                        <a:pt x="587" y="621"/>
                      </a:lnTo>
                      <a:lnTo>
                        <a:pt x="585" y="640"/>
                      </a:lnTo>
                      <a:lnTo>
                        <a:pt x="573" y="648"/>
                      </a:lnTo>
                      <a:lnTo>
                        <a:pt x="571" y="657"/>
                      </a:lnTo>
                      <a:lnTo>
                        <a:pt x="564" y="674"/>
                      </a:lnTo>
                      <a:lnTo>
                        <a:pt x="550" y="676"/>
                      </a:lnTo>
                      <a:lnTo>
                        <a:pt x="540" y="682"/>
                      </a:lnTo>
                      <a:lnTo>
                        <a:pt x="527" y="693"/>
                      </a:lnTo>
                      <a:lnTo>
                        <a:pt x="509" y="671"/>
                      </a:lnTo>
                      <a:lnTo>
                        <a:pt x="490" y="674"/>
                      </a:lnTo>
                      <a:lnTo>
                        <a:pt x="484" y="674"/>
                      </a:lnTo>
                      <a:lnTo>
                        <a:pt x="457" y="679"/>
                      </a:lnTo>
                      <a:lnTo>
                        <a:pt x="439" y="657"/>
                      </a:lnTo>
                      <a:lnTo>
                        <a:pt x="428" y="635"/>
                      </a:lnTo>
                      <a:lnTo>
                        <a:pt x="420" y="637"/>
                      </a:lnTo>
                      <a:lnTo>
                        <a:pt x="412" y="618"/>
                      </a:lnTo>
                      <a:lnTo>
                        <a:pt x="408" y="601"/>
                      </a:lnTo>
                      <a:lnTo>
                        <a:pt x="404" y="596"/>
                      </a:lnTo>
                      <a:lnTo>
                        <a:pt x="404" y="568"/>
                      </a:lnTo>
                      <a:lnTo>
                        <a:pt x="406" y="551"/>
                      </a:lnTo>
                      <a:lnTo>
                        <a:pt x="402" y="540"/>
                      </a:lnTo>
                      <a:lnTo>
                        <a:pt x="387" y="545"/>
                      </a:lnTo>
                      <a:lnTo>
                        <a:pt x="379" y="548"/>
                      </a:lnTo>
                      <a:lnTo>
                        <a:pt x="365" y="548"/>
                      </a:lnTo>
                      <a:lnTo>
                        <a:pt x="360" y="548"/>
                      </a:lnTo>
                      <a:lnTo>
                        <a:pt x="354" y="548"/>
                      </a:lnTo>
                      <a:lnTo>
                        <a:pt x="344" y="532"/>
                      </a:lnTo>
                      <a:lnTo>
                        <a:pt x="334" y="509"/>
                      </a:lnTo>
                      <a:lnTo>
                        <a:pt x="332" y="512"/>
                      </a:lnTo>
                      <a:lnTo>
                        <a:pt x="315" y="512"/>
                      </a:lnTo>
                      <a:lnTo>
                        <a:pt x="313" y="504"/>
                      </a:lnTo>
                      <a:lnTo>
                        <a:pt x="303" y="512"/>
                      </a:lnTo>
                      <a:lnTo>
                        <a:pt x="293" y="509"/>
                      </a:lnTo>
                      <a:lnTo>
                        <a:pt x="278" y="509"/>
                      </a:lnTo>
                      <a:lnTo>
                        <a:pt x="268" y="504"/>
                      </a:lnTo>
                      <a:lnTo>
                        <a:pt x="264" y="512"/>
                      </a:lnTo>
                      <a:lnTo>
                        <a:pt x="249" y="515"/>
                      </a:lnTo>
                      <a:lnTo>
                        <a:pt x="245" y="509"/>
                      </a:lnTo>
                      <a:lnTo>
                        <a:pt x="235" y="523"/>
                      </a:lnTo>
                      <a:lnTo>
                        <a:pt x="223" y="537"/>
                      </a:lnTo>
                      <a:lnTo>
                        <a:pt x="216" y="537"/>
                      </a:lnTo>
                      <a:lnTo>
                        <a:pt x="204" y="554"/>
                      </a:lnTo>
                      <a:lnTo>
                        <a:pt x="187" y="554"/>
                      </a:lnTo>
                      <a:lnTo>
                        <a:pt x="173" y="559"/>
                      </a:lnTo>
                      <a:lnTo>
                        <a:pt x="157" y="568"/>
                      </a:lnTo>
                      <a:lnTo>
                        <a:pt x="150" y="579"/>
                      </a:lnTo>
                      <a:lnTo>
                        <a:pt x="144" y="576"/>
                      </a:lnTo>
                      <a:lnTo>
                        <a:pt x="138" y="587"/>
                      </a:lnTo>
                      <a:lnTo>
                        <a:pt x="130" y="590"/>
                      </a:lnTo>
                      <a:lnTo>
                        <a:pt x="120" y="604"/>
                      </a:lnTo>
                      <a:lnTo>
                        <a:pt x="89" y="604"/>
                      </a:lnTo>
                      <a:lnTo>
                        <a:pt x="76" y="584"/>
                      </a:lnTo>
                      <a:lnTo>
                        <a:pt x="74" y="576"/>
                      </a:lnTo>
                      <a:lnTo>
                        <a:pt x="70" y="584"/>
                      </a:lnTo>
                      <a:lnTo>
                        <a:pt x="64" y="571"/>
                      </a:lnTo>
                      <a:lnTo>
                        <a:pt x="66" y="534"/>
                      </a:lnTo>
                      <a:lnTo>
                        <a:pt x="70" y="512"/>
                      </a:lnTo>
                      <a:lnTo>
                        <a:pt x="64" y="495"/>
                      </a:lnTo>
                      <a:lnTo>
                        <a:pt x="58" y="479"/>
                      </a:lnTo>
                      <a:lnTo>
                        <a:pt x="56" y="459"/>
                      </a:lnTo>
                      <a:lnTo>
                        <a:pt x="47" y="451"/>
                      </a:lnTo>
                      <a:lnTo>
                        <a:pt x="45" y="448"/>
                      </a:lnTo>
                      <a:lnTo>
                        <a:pt x="43" y="440"/>
                      </a:lnTo>
                      <a:lnTo>
                        <a:pt x="29" y="415"/>
                      </a:lnTo>
                      <a:lnTo>
                        <a:pt x="12" y="353"/>
                      </a:lnTo>
                      <a:lnTo>
                        <a:pt x="6" y="312"/>
                      </a:lnTo>
                      <a:lnTo>
                        <a:pt x="6" y="287"/>
                      </a:lnTo>
                      <a:lnTo>
                        <a:pt x="0" y="278"/>
                      </a:lnTo>
                      <a:lnTo>
                        <a:pt x="2" y="256"/>
                      </a:lnTo>
                      <a:lnTo>
                        <a:pt x="8" y="245"/>
                      </a:lnTo>
                      <a:lnTo>
                        <a:pt x="29" y="214"/>
                      </a:lnTo>
                      <a:lnTo>
                        <a:pt x="51" y="217"/>
                      </a:lnTo>
                      <a:lnTo>
                        <a:pt x="54" y="223"/>
                      </a:lnTo>
                      <a:lnTo>
                        <a:pt x="82" y="223"/>
                      </a:lnTo>
                      <a:lnTo>
                        <a:pt x="84" y="214"/>
                      </a:lnTo>
                      <a:lnTo>
                        <a:pt x="89" y="217"/>
                      </a:lnTo>
                      <a:lnTo>
                        <a:pt x="97" y="209"/>
                      </a:lnTo>
                      <a:lnTo>
                        <a:pt x="103" y="212"/>
                      </a:lnTo>
                      <a:lnTo>
                        <a:pt x="109" y="206"/>
                      </a:lnTo>
                      <a:lnTo>
                        <a:pt x="107" y="198"/>
                      </a:lnTo>
                      <a:lnTo>
                        <a:pt x="113" y="178"/>
                      </a:lnTo>
                      <a:lnTo>
                        <a:pt x="120" y="170"/>
                      </a:lnTo>
                      <a:lnTo>
                        <a:pt x="117" y="164"/>
                      </a:lnTo>
                      <a:lnTo>
                        <a:pt x="120" y="159"/>
                      </a:lnTo>
                      <a:lnTo>
                        <a:pt x="117" y="150"/>
                      </a:lnTo>
                      <a:lnTo>
                        <a:pt x="128" y="136"/>
                      </a:lnTo>
                      <a:lnTo>
                        <a:pt x="146" y="134"/>
                      </a:lnTo>
                      <a:lnTo>
                        <a:pt x="163" y="100"/>
                      </a:lnTo>
                      <a:lnTo>
                        <a:pt x="185" y="72"/>
                      </a:lnTo>
                      <a:lnTo>
                        <a:pt x="194" y="70"/>
                      </a:lnTo>
                      <a:lnTo>
                        <a:pt x="200" y="64"/>
                      </a:lnTo>
                      <a:lnTo>
                        <a:pt x="210" y="64"/>
                      </a:lnTo>
                      <a:lnTo>
                        <a:pt x="227" y="86"/>
                      </a:lnTo>
                      <a:lnTo>
                        <a:pt x="233" y="89"/>
                      </a:lnTo>
                      <a:lnTo>
                        <a:pt x="239" y="78"/>
                      </a:lnTo>
                      <a:lnTo>
                        <a:pt x="251" y="64"/>
                      </a:lnTo>
                      <a:lnTo>
                        <a:pt x="258" y="61"/>
                      </a:lnTo>
                      <a:lnTo>
                        <a:pt x="266" y="39"/>
                      </a:lnTo>
                      <a:lnTo>
                        <a:pt x="274" y="36"/>
                      </a:lnTo>
                      <a:lnTo>
                        <a:pt x="284" y="28"/>
                      </a:lnTo>
                      <a:lnTo>
                        <a:pt x="293" y="19"/>
                      </a:lnTo>
                      <a:lnTo>
                        <a:pt x="303" y="19"/>
                      </a:lnTo>
                      <a:lnTo>
                        <a:pt x="311" y="8"/>
                      </a:lnTo>
                      <a:lnTo>
                        <a:pt x="323" y="8"/>
                      </a:lnTo>
                      <a:lnTo>
                        <a:pt x="336" y="8"/>
                      </a:lnTo>
                      <a:lnTo>
                        <a:pt x="354" y="14"/>
                      </a:lnTo>
                      <a:lnTo>
                        <a:pt x="365" y="25"/>
                      </a:lnTo>
                      <a:lnTo>
                        <a:pt x="367" y="33"/>
                      </a:lnTo>
                      <a:lnTo>
                        <a:pt x="369" y="39"/>
                      </a:lnTo>
                      <a:lnTo>
                        <a:pt x="371" y="53"/>
                      </a:lnTo>
                      <a:lnTo>
                        <a:pt x="369" y="58"/>
                      </a:lnTo>
                      <a:lnTo>
                        <a:pt x="369" y="70"/>
                      </a:lnTo>
                      <a:lnTo>
                        <a:pt x="367" y="78"/>
                      </a:lnTo>
                      <a:lnTo>
                        <a:pt x="396" y="109"/>
                      </a:lnTo>
                      <a:lnTo>
                        <a:pt x="406" y="125"/>
                      </a:lnTo>
                      <a:lnTo>
                        <a:pt x="418" y="131"/>
                      </a:lnTo>
                      <a:lnTo>
                        <a:pt x="430" y="139"/>
                      </a:lnTo>
                      <a:lnTo>
                        <a:pt x="437" y="142"/>
                      </a:lnTo>
                      <a:lnTo>
                        <a:pt x="449" y="134"/>
                      </a:lnTo>
                      <a:lnTo>
                        <a:pt x="459" y="109"/>
                      </a:lnTo>
                      <a:lnTo>
                        <a:pt x="463" y="89"/>
                      </a:lnTo>
                      <a:lnTo>
                        <a:pt x="466" y="53"/>
                      </a:lnTo>
                      <a:lnTo>
                        <a:pt x="470" y="36"/>
                      </a:lnTo>
                      <a:lnTo>
                        <a:pt x="47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4" name="Freeform 16"/>
                <p:cNvSpPr>
                  <a:spLocks/>
                </p:cNvSpPr>
                <p:nvPr/>
              </p:nvSpPr>
              <p:spPr bwMode="ltGray">
                <a:xfrm>
                  <a:off x="4523" y="2653"/>
                  <a:ext cx="363" cy="95"/>
                </a:xfrm>
                <a:custGeom>
                  <a:avLst/>
                  <a:gdLst/>
                  <a:ahLst/>
                  <a:cxnLst>
                    <a:cxn ang="0">
                      <a:pos x="27" y="14"/>
                    </a:cxn>
                    <a:cxn ang="0">
                      <a:pos x="72" y="14"/>
                    </a:cxn>
                    <a:cxn ang="0">
                      <a:pos x="99" y="17"/>
                    </a:cxn>
                    <a:cxn ang="0">
                      <a:pos x="123" y="44"/>
                    </a:cxn>
                    <a:cxn ang="0">
                      <a:pos x="144" y="50"/>
                    </a:cxn>
                    <a:cxn ang="0">
                      <a:pos x="177" y="61"/>
                    </a:cxn>
                    <a:cxn ang="0">
                      <a:pos x="197" y="66"/>
                    </a:cxn>
                    <a:cxn ang="0">
                      <a:pos x="204" y="44"/>
                    </a:cxn>
                    <a:cxn ang="0">
                      <a:pos x="247" y="50"/>
                    </a:cxn>
                    <a:cxn ang="0">
                      <a:pos x="278" y="58"/>
                    </a:cxn>
                    <a:cxn ang="0">
                      <a:pos x="300" y="61"/>
                    </a:cxn>
                    <a:cxn ang="0">
                      <a:pos x="315" y="50"/>
                    </a:cxn>
                    <a:cxn ang="0">
                      <a:pos x="341" y="44"/>
                    </a:cxn>
                    <a:cxn ang="0">
                      <a:pos x="362" y="39"/>
                    </a:cxn>
                    <a:cxn ang="0">
                      <a:pos x="356" y="66"/>
                    </a:cxn>
                    <a:cxn ang="0">
                      <a:pos x="341" y="75"/>
                    </a:cxn>
                    <a:cxn ang="0">
                      <a:pos x="329" y="77"/>
                    </a:cxn>
                    <a:cxn ang="0">
                      <a:pos x="313" y="86"/>
                    </a:cxn>
                    <a:cxn ang="0">
                      <a:pos x="298" y="86"/>
                    </a:cxn>
                    <a:cxn ang="0">
                      <a:pos x="284" y="88"/>
                    </a:cxn>
                    <a:cxn ang="0">
                      <a:pos x="263" y="94"/>
                    </a:cxn>
                    <a:cxn ang="0">
                      <a:pos x="249" y="75"/>
                    </a:cxn>
                    <a:cxn ang="0">
                      <a:pos x="234" y="94"/>
                    </a:cxn>
                    <a:cxn ang="0">
                      <a:pos x="212" y="75"/>
                    </a:cxn>
                    <a:cxn ang="0">
                      <a:pos x="200" y="77"/>
                    </a:cxn>
                    <a:cxn ang="0">
                      <a:pos x="183" y="86"/>
                    </a:cxn>
                    <a:cxn ang="0">
                      <a:pos x="165" y="80"/>
                    </a:cxn>
                    <a:cxn ang="0">
                      <a:pos x="146" y="77"/>
                    </a:cxn>
                    <a:cxn ang="0">
                      <a:pos x="127" y="86"/>
                    </a:cxn>
                    <a:cxn ang="0">
                      <a:pos x="101" y="72"/>
                    </a:cxn>
                    <a:cxn ang="0">
                      <a:pos x="66" y="64"/>
                    </a:cxn>
                    <a:cxn ang="0">
                      <a:pos x="41" y="55"/>
                    </a:cxn>
                    <a:cxn ang="0">
                      <a:pos x="16" y="41"/>
                    </a:cxn>
                    <a:cxn ang="0">
                      <a:pos x="2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3" h="95">
                      <a:moveTo>
                        <a:pt x="0" y="0"/>
                      </a:moveTo>
                      <a:lnTo>
                        <a:pt x="27" y="14"/>
                      </a:lnTo>
                      <a:lnTo>
                        <a:pt x="51" y="14"/>
                      </a:lnTo>
                      <a:lnTo>
                        <a:pt x="72" y="14"/>
                      </a:lnTo>
                      <a:lnTo>
                        <a:pt x="88" y="14"/>
                      </a:lnTo>
                      <a:lnTo>
                        <a:pt x="99" y="17"/>
                      </a:lnTo>
                      <a:lnTo>
                        <a:pt x="115" y="25"/>
                      </a:lnTo>
                      <a:lnTo>
                        <a:pt x="123" y="44"/>
                      </a:lnTo>
                      <a:lnTo>
                        <a:pt x="130" y="53"/>
                      </a:lnTo>
                      <a:lnTo>
                        <a:pt x="144" y="50"/>
                      </a:lnTo>
                      <a:lnTo>
                        <a:pt x="160" y="50"/>
                      </a:lnTo>
                      <a:lnTo>
                        <a:pt x="177" y="61"/>
                      </a:lnTo>
                      <a:lnTo>
                        <a:pt x="189" y="66"/>
                      </a:lnTo>
                      <a:lnTo>
                        <a:pt x="197" y="66"/>
                      </a:lnTo>
                      <a:lnTo>
                        <a:pt x="199" y="53"/>
                      </a:lnTo>
                      <a:lnTo>
                        <a:pt x="204" y="44"/>
                      </a:lnTo>
                      <a:lnTo>
                        <a:pt x="228" y="50"/>
                      </a:lnTo>
                      <a:lnTo>
                        <a:pt x="247" y="50"/>
                      </a:lnTo>
                      <a:lnTo>
                        <a:pt x="265" y="50"/>
                      </a:lnTo>
                      <a:lnTo>
                        <a:pt x="278" y="58"/>
                      </a:lnTo>
                      <a:lnTo>
                        <a:pt x="286" y="64"/>
                      </a:lnTo>
                      <a:lnTo>
                        <a:pt x="300" y="61"/>
                      </a:lnTo>
                      <a:lnTo>
                        <a:pt x="309" y="55"/>
                      </a:lnTo>
                      <a:lnTo>
                        <a:pt x="315" y="50"/>
                      </a:lnTo>
                      <a:lnTo>
                        <a:pt x="331" y="50"/>
                      </a:lnTo>
                      <a:lnTo>
                        <a:pt x="341" y="44"/>
                      </a:lnTo>
                      <a:lnTo>
                        <a:pt x="354" y="39"/>
                      </a:lnTo>
                      <a:lnTo>
                        <a:pt x="362" y="39"/>
                      </a:lnTo>
                      <a:lnTo>
                        <a:pt x="360" y="58"/>
                      </a:lnTo>
                      <a:lnTo>
                        <a:pt x="356" y="66"/>
                      </a:lnTo>
                      <a:lnTo>
                        <a:pt x="348" y="75"/>
                      </a:lnTo>
                      <a:lnTo>
                        <a:pt x="341" y="75"/>
                      </a:lnTo>
                      <a:lnTo>
                        <a:pt x="339" y="75"/>
                      </a:lnTo>
                      <a:lnTo>
                        <a:pt x="329" y="77"/>
                      </a:lnTo>
                      <a:lnTo>
                        <a:pt x="321" y="88"/>
                      </a:lnTo>
                      <a:lnTo>
                        <a:pt x="313" y="86"/>
                      </a:lnTo>
                      <a:lnTo>
                        <a:pt x="306" y="80"/>
                      </a:lnTo>
                      <a:lnTo>
                        <a:pt x="298" y="86"/>
                      </a:lnTo>
                      <a:lnTo>
                        <a:pt x="290" y="88"/>
                      </a:lnTo>
                      <a:lnTo>
                        <a:pt x="284" y="88"/>
                      </a:lnTo>
                      <a:lnTo>
                        <a:pt x="278" y="94"/>
                      </a:lnTo>
                      <a:lnTo>
                        <a:pt x="263" y="94"/>
                      </a:lnTo>
                      <a:lnTo>
                        <a:pt x="257" y="86"/>
                      </a:lnTo>
                      <a:lnTo>
                        <a:pt x="249" y="75"/>
                      </a:lnTo>
                      <a:lnTo>
                        <a:pt x="239" y="86"/>
                      </a:lnTo>
                      <a:lnTo>
                        <a:pt x="234" y="94"/>
                      </a:lnTo>
                      <a:lnTo>
                        <a:pt x="226" y="94"/>
                      </a:lnTo>
                      <a:lnTo>
                        <a:pt x="212" y="75"/>
                      </a:lnTo>
                      <a:lnTo>
                        <a:pt x="208" y="77"/>
                      </a:lnTo>
                      <a:lnTo>
                        <a:pt x="200" y="77"/>
                      </a:lnTo>
                      <a:lnTo>
                        <a:pt x="195" y="88"/>
                      </a:lnTo>
                      <a:lnTo>
                        <a:pt x="183" y="86"/>
                      </a:lnTo>
                      <a:lnTo>
                        <a:pt x="171" y="86"/>
                      </a:lnTo>
                      <a:lnTo>
                        <a:pt x="165" y="80"/>
                      </a:lnTo>
                      <a:lnTo>
                        <a:pt x="158" y="75"/>
                      </a:lnTo>
                      <a:lnTo>
                        <a:pt x="146" y="77"/>
                      </a:lnTo>
                      <a:lnTo>
                        <a:pt x="134" y="88"/>
                      </a:lnTo>
                      <a:lnTo>
                        <a:pt x="127" y="86"/>
                      </a:lnTo>
                      <a:lnTo>
                        <a:pt x="115" y="80"/>
                      </a:lnTo>
                      <a:lnTo>
                        <a:pt x="101" y="72"/>
                      </a:lnTo>
                      <a:lnTo>
                        <a:pt x="90" y="72"/>
                      </a:lnTo>
                      <a:lnTo>
                        <a:pt x="66" y="64"/>
                      </a:lnTo>
                      <a:lnTo>
                        <a:pt x="51" y="58"/>
                      </a:lnTo>
                      <a:lnTo>
                        <a:pt x="41" y="55"/>
                      </a:lnTo>
                      <a:lnTo>
                        <a:pt x="25" y="53"/>
                      </a:lnTo>
                      <a:lnTo>
                        <a:pt x="16" y="41"/>
                      </a:lnTo>
                      <a:lnTo>
                        <a:pt x="6" y="39"/>
                      </a:lnTo>
                      <a:lnTo>
                        <a:pt x="2" y="36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5" name="Freeform 17"/>
                <p:cNvSpPr>
                  <a:spLocks/>
                </p:cNvSpPr>
                <p:nvPr/>
              </p:nvSpPr>
              <p:spPr bwMode="ltGray">
                <a:xfrm>
                  <a:off x="4721" y="2468"/>
                  <a:ext cx="165" cy="182"/>
                </a:xfrm>
                <a:custGeom>
                  <a:avLst/>
                  <a:gdLst/>
                  <a:ahLst/>
                  <a:cxnLst>
                    <a:cxn ang="0">
                      <a:pos x="80" y="3"/>
                    </a:cxn>
                    <a:cxn ang="0">
                      <a:pos x="137" y="0"/>
                    </a:cxn>
                    <a:cxn ang="0">
                      <a:pos x="146" y="22"/>
                    </a:cxn>
                    <a:cxn ang="0">
                      <a:pos x="131" y="36"/>
                    </a:cxn>
                    <a:cxn ang="0">
                      <a:pos x="127" y="47"/>
                    </a:cxn>
                    <a:cxn ang="0">
                      <a:pos x="115" y="61"/>
                    </a:cxn>
                    <a:cxn ang="0">
                      <a:pos x="102" y="64"/>
                    </a:cxn>
                    <a:cxn ang="0">
                      <a:pos x="88" y="56"/>
                    </a:cxn>
                    <a:cxn ang="0">
                      <a:pos x="72" y="36"/>
                    </a:cxn>
                    <a:cxn ang="0">
                      <a:pos x="53" y="36"/>
                    </a:cxn>
                    <a:cxn ang="0">
                      <a:pos x="51" y="64"/>
                    </a:cxn>
                    <a:cxn ang="0">
                      <a:pos x="53" y="81"/>
                    </a:cxn>
                    <a:cxn ang="0">
                      <a:pos x="72" y="70"/>
                    </a:cxn>
                    <a:cxn ang="0">
                      <a:pos x="86" y="75"/>
                    </a:cxn>
                    <a:cxn ang="0">
                      <a:pos x="82" y="92"/>
                    </a:cxn>
                    <a:cxn ang="0">
                      <a:pos x="80" y="103"/>
                    </a:cxn>
                    <a:cxn ang="0">
                      <a:pos x="82" y="120"/>
                    </a:cxn>
                    <a:cxn ang="0">
                      <a:pos x="92" y="128"/>
                    </a:cxn>
                    <a:cxn ang="0">
                      <a:pos x="88" y="148"/>
                    </a:cxn>
                    <a:cxn ang="0">
                      <a:pos x="82" y="170"/>
                    </a:cxn>
                    <a:cxn ang="0">
                      <a:pos x="68" y="175"/>
                    </a:cxn>
                    <a:cxn ang="0">
                      <a:pos x="62" y="164"/>
                    </a:cxn>
                    <a:cxn ang="0">
                      <a:pos x="55" y="139"/>
                    </a:cxn>
                    <a:cxn ang="0">
                      <a:pos x="55" y="114"/>
                    </a:cxn>
                    <a:cxn ang="0">
                      <a:pos x="35" y="114"/>
                    </a:cxn>
                    <a:cxn ang="0">
                      <a:pos x="23" y="117"/>
                    </a:cxn>
                    <a:cxn ang="0">
                      <a:pos x="39" y="128"/>
                    </a:cxn>
                    <a:cxn ang="0">
                      <a:pos x="47" y="145"/>
                    </a:cxn>
                    <a:cxn ang="0">
                      <a:pos x="41" y="167"/>
                    </a:cxn>
                    <a:cxn ang="0">
                      <a:pos x="29" y="181"/>
                    </a:cxn>
                    <a:cxn ang="0">
                      <a:pos x="29" y="164"/>
                    </a:cxn>
                    <a:cxn ang="0">
                      <a:pos x="21" y="145"/>
                    </a:cxn>
                    <a:cxn ang="0">
                      <a:pos x="10" y="128"/>
                    </a:cxn>
                    <a:cxn ang="0">
                      <a:pos x="2" y="109"/>
                    </a:cxn>
                    <a:cxn ang="0">
                      <a:pos x="16" y="86"/>
                    </a:cxn>
                    <a:cxn ang="0">
                      <a:pos x="23" y="58"/>
                    </a:cxn>
                    <a:cxn ang="0">
                      <a:pos x="25" y="39"/>
                    </a:cxn>
                    <a:cxn ang="0">
                      <a:pos x="23" y="22"/>
                    </a:cxn>
                  </a:cxnLst>
                  <a:rect l="0" t="0" r="r" b="b"/>
                  <a:pathLst>
                    <a:path w="165" h="182">
                      <a:moveTo>
                        <a:pt x="41" y="0"/>
                      </a:moveTo>
                      <a:lnTo>
                        <a:pt x="80" y="3"/>
                      </a:lnTo>
                      <a:lnTo>
                        <a:pt x="117" y="3"/>
                      </a:lnTo>
                      <a:lnTo>
                        <a:pt x="137" y="0"/>
                      </a:lnTo>
                      <a:lnTo>
                        <a:pt x="164" y="17"/>
                      </a:lnTo>
                      <a:lnTo>
                        <a:pt x="146" y="22"/>
                      </a:lnTo>
                      <a:lnTo>
                        <a:pt x="137" y="31"/>
                      </a:lnTo>
                      <a:lnTo>
                        <a:pt x="131" y="36"/>
                      </a:lnTo>
                      <a:lnTo>
                        <a:pt x="127" y="42"/>
                      </a:lnTo>
                      <a:lnTo>
                        <a:pt x="127" y="47"/>
                      </a:lnTo>
                      <a:lnTo>
                        <a:pt x="127" y="56"/>
                      </a:lnTo>
                      <a:lnTo>
                        <a:pt x="115" y="61"/>
                      </a:lnTo>
                      <a:lnTo>
                        <a:pt x="105" y="61"/>
                      </a:lnTo>
                      <a:lnTo>
                        <a:pt x="102" y="64"/>
                      </a:lnTo>
                      <a:lnTo>
                        <a:pt x="92" y="64"/>
                      </a:lnTo>
                      <a:lnTo>
                        <a:pt x="88" y="56"/>
                      </a:lnTo>
                      <a:lnTo>
                        <a:pt x="80" y="45"/>
                      </a:lnTo>
                      <a:lnTo>
                        <a:pt x="72" y="36"/>
                      </a:lnTo>
                      <a:lnTo>
                        <a:pt x="57" y="36"/>
                      </a:lnTo>
                      <a:lnTo>
                        <a:pt x="53" y="36"/>
                      </a:lnTo>
                      <a:lnTo>
                        <a:pt x="49" y="50"/>
                      </a:lnTo>
                      <a:lnTo>
                        <a:pt x="51" y="64"/>
                      </a:lnTo>
                      <a:lnTo>
                        <a:pt x="51" y="72"/>
                      </a:lnTo>
                      <a:lnTo>
                        <a:pt x="53" y="81"/>
                      </a:lnTo>
                      <a:lnTo>
                        <a:pt x="61" y="78"/>
                      </a:lnTo>
                      <a:lnTo>
                        <a:pt x="72" y="70"/>
                      </a:lnTo>
                      <a:lnTo>
                        <a:pt x="80" y="70"/>
                      </a:lnTo>
                      <a:lnTo>
                        <a:pt x="86" y="75"/>
                      </a:lnTo>
                      <a:lnTo>
                        <a:pt x="86" y="81"/>
                      </a:lnTo>
                      <a:lnTo>
                        <a:pt x="82" y="92"/>
                      </a:lnTo>
                      <a:lnTo>
                        <a:pt x="80" y="97"/>
                      </a:lnTo>
                      <a:lnTo>
                        <a:pt x="80" y="103"/>
                      </a:lnTo>
                      <a:lnTo>
                        <a:pt x="78" y="111"/>
                      </a:lnTo>
                      <a:lnTo>
                        <a:pt x="82" y="120"/>
                      </a:lnTo>
                      <a:lnTo>
                        <a:pt x="90" y="131"/>
                      </a:lnTo>
                      <a:lnTo>
                        <a:pt x="92" y="128"/>
                      </a:lnTo>
                      <a:lnTo>
                        <a:pt x="92" y="139"/>
                      </a:lnTo>
                      <a:lnTo>
                        <a:pt x="88" y="148"/>
                      </a:lnTo>
                      <a:lnTo>
                        <a:pt x="84" y="156"/>
                      </a:lnTo>
                      <a:lnTo>
                        <a:pt x="82" y="170"/>
                      </a:lnTo>
                      <a:lnTo>
                        <a:pt x="74" y="175"/>
                      </a:lnTo>
                      <a:lnTo>
                        <a:pt x="68" y="175"/>
                      </a:lnTo>
                      <a:lnTo>
                        <a:pt x="62" y="175"/>
                      </a:lnTo>
                      <a:lnTo>
                        <a:pt x="62" y="164"/>
                      </a:lnTo>
                      <a:lnTo>
                        <a:pt x="61" y="145"/>
                      </a:lnTo>
                      <a:lnTo>
                        <a:pt x="55" y="139"/>
                      </a:lnTo>
                      <a:lnTo>
                        <a:pt x="53" y="131"/>
                      </a:lnTo>
                      <a:lnTo>
                        <a:pt x="55" y="114"/>
                      </a:lnTo>
                      <a:lnTo>
                        <a:pt x="49" y="109"/>
                      </a:lnTo>
                      <a:lnTo>
                        <a:pt x="35" y="114"/>
                      </a:lnTo>
                      <a:lnTo>
                        <a:pt x="29" y="109"/>
                      </a:lnTo>
                      <a:lnTo>
                        <a:pt x="23" y="117"/>
                      </a:lnTo>
                      <a:lnTo>
                        <a:pt x="29" y="123"/>
                      </a:lnTo>
                      <a:lnTo>
                        <a:pt x="39" y="128"/>
                      </a:lnTo>
                      <a:lnTo>
                        <a:pt x="41" y="134"/>
                      </a:lnTo>
                      <a:lnTo>
                        <a:pt x="47" y="145"/>
                      </a:lnTo>
                      <a:lnTo>
                        <a:pt x="47" y="153"/>
                      </a:lnTo>
                      <a:lnTo>
                        <a:pt x="41" y="167"/>
                      </a:lnTo>
                      <a:lnTo>
                        <a:pt x="33" y="178"/>
                      </a:lnTo>
                      <a:lnTo>
                        <a:pt x="29" y="181"/>
                      </a:lnTo>
                      <a:lnTo>
                        <a:pt x="29" y="173"/>
                      </a:lnTo>
                      <a:lnTo>
                        <a:pt x="29" y="164"/>
                      </a:lnTo>
                      <a:lnTo>
                        <a:pt x="31" y="153"/>
                      </a:lnTo>
                      <a:lnTo>
                        <a:pt x="21" y="145"/>
                      </a:lnTo>
                      <a:lnTo>
                        <a:pt x="12" y="136"/>
                      </a:lnTo>
                      <a:lnTo>
                        <a:pt x="10" y="128"/>
                      </a:lnTo>
                      <a:lnTo>
                        <a:pt x="0" y="123"/>
                      </a:lnTo>
                      <a:lnTo>
                        <a:pt x="2" y="109"/>
                      </a:lnTo>
                      <a:lnTo>
                        <a:pt x="10" y="100"/>
                      </a:lnTo>
                      <a:lnTo>
                        <a:pt x="16" y="86"/>
                      </a:lnTo>
                      <a:lnTo>
                        <a:pt x="21" y="72"/>
                      </a:lnTo>
                      <a:lnTo>
                        <a:pt x="23" y="58"/>
                      </a:lnTo>
                      <a:lnTo>
                        <a:pt x="21" y="45"/>
                      </a:lnTo>
                      <a:lnTo>
                        <a:pt x="25" y="39"/>
                      </a:lnTo>
                      <a:lnTo>
                        <a:pt x="29" y="33"/>
                      </a:lnTo>
                      <a:lnTo>
                        <a:pt x="23" y="22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6" name="Freeform 18"/>
                <p:cNvSpPr>
                  <a:spLocks/>
                </p:cNvSpPr>
                <p:nvPr/>
              </p:nvSpPr>
              <p:spPr bwMode="ltGray">
                <a:xfrm>
                  <a:off x="4549" y="2387"/>
                  <a:ext cx="182" cy="249"/>
                </a:xfrm>
                <a:custGeom>
                  <a:avLst/>
                  <a:gdLst/>
                  <a:ahLst/>
                  <a:cxnLst>
                    <a:cxn ang="0">
                      <a:pos x="0" y="83"/>
                    </a:cxn>
                    <a:cxn ang="0">
                      <a:pos x="37" y="44"/>
                    </a:cxn>
                    <a:cxn ang="0">
                      <a:pos x="56" y="28"/>
                    </a:cxn>
                    <a:cxn ang="0">
                      <a:pos x="66" y="14"/>
                    </a:cxn>
                    <a:cxn ang="0">
                      <a:pos x="95" y="0"/>
                    </a:cxn>
                    <a:cxn ang="0">
                      <a:pos x="111" y="30"/>
                    </a:cxn>
                    <a:cxn ang="0">
                      <a:pos x="127" y="17"/>
                    </a:cxn>
                    <a:cxn ang="0">
                      <a:pos x="132" y="8"/>
                    </a:cxn>
                    <a:cxn ang="0">
                      <a:pos x="146" y="0"/>
                    </a:cxn>
                    <a:cxn ang="0">
                      <a:pos x="154" y="0"/>
                    </a:cxn>
                    <a:cxn ang="0">
                      <a:pos x="156" y="11"/>
                    </a:cxn>
                    <a:cxn ang="0">
                      <a:pos x="156" y="19"/>
                    </a:cxn>
                    <a:cxn ang="0">
                      <a:pos x="148" y="33"/>
                    </a:cxn>
                    <a:cxn ang="0">
                      <a:pos x="148" y="41"/>
                    </a:cxn>
                    <a:cxn ang="0">
                      <a:pos x="169" y="77"/>
                    </a:cxn>
                    <a:cxn ang="0">
                      <a:pos x="173" y="99"/>
                    </a:cxn>
                    <a:cxn ang="0">
                      <a:pos x="179" y="99"/>
                    </a:cxn>
                    <a:cxn ang="0">
                      <a:pos x="181" y="110"/>
                    </a:cxn>
                    <a:cxn ang="0">
                      <a:pos x="173" y="121"/>
                    </a:cxn>
                    <a:cxn ang="0">
                      <a:pos x="167" y="116"/>
                    </a:cxn>
                    <a:cxn ang="0">
                      <a:pos x="154" y="124"/>
                    </a:cxn>
                    <a:cxn ang="0">
                      <a:pos x="156" y="146"/>
                    </a:cxn>
                    <a:cxn ang="0">
                      <a:pos x="140" y="160"/>
                    </a:cxn>
                    <a:cxn ang="0">
                      <a:pos x="140" y="196"/>
                    </a:cxn>
                    <a:cxn ang="0">
                      <a:pos x="140" y="220"/>
                    </a:cxn>
                    <a:cxn ang="0">
                      <a:pos x="132" y="231"/>
                    </a:cxn>
                    <a:cxn ang="0">
                      <a:pos x="127" y="248"/>
                    </a:cxn>
                    <a:cxn ang="0">
                      <a:pos x="119" y="245"/>
                    </a:cxn>
                    <a:cxn ang="0">
                      <a:pos x="107" y="237"/>
                    </a:cxn>
                    <a:cxn ang="0">
                      <a:pos x="97" y="229"/>
                    </a:cxn>
                    <a:cxn ang="0">
                      <a:pos x="90" y="215"/>
                    </a:cxn>
                    <a:cxn ang="0">
                      <a:pos x="62" y="218"/>
                    </a:cxn>
                    <a:cxn ang="0">
                      <a:pos x="39" y="209"/>
                    </a:cxn>
                    <a:cxn ang="0">
                      <a:pos x="23" y="187"/>
                    </a:cxn>
                    <a:cxn ang="0">
                      <a:pos x="14" y="171"/>
                    </a:cxn>
                    <a:cxn ang="0">
                      <a:pos x="6" y="157"/>
                    </a:cxn>
                    <a:cxn ang="0">
                      <a:pos x="6" y="130"/>
                    </a:cxn>
                    <a:cxn ang="0">
                      <a:pos x="0" y="83"/>
                    </a:cxn>
                  </a:cxnLst>
                  <a:rect l="0" t="0" r="r" b="b"/>
                  <a:pathLst>
                    <a:path w="182" h="249">
                      <a:moveTo>
                        <a:pt x="0" y="83"/>
                      </a:moveTo>
                      <a:lnTo>
                        <a:pt x="37" y="44"/>
                      </a:lnTo>
                      <a:lnTo>
                        <a:pt x="56" y="28"/>
                      </a:lnTo>
                      <a:lnTo>
                        <a:pt x="66" y="14"/>
                      </a:lnTo>
                      <a:lnTo>
                        <a:pt x="95" y="0"/>
                      </a:lnTo>
                      <a:lnTo>
                        <a:pt x="111" y="30"/>
                      </a:lnTo>
                      <a:lnTo>
                        <a:pt x="127" y="17"/>
                      </a:lnTo>
                      <a:lnTo>
                        <a:pt x="132" y="8"/>
                      </a:lnTo>
                      <a:lnTo>
                        <a:pt x="146" y="0"/>
                      </a:lnTo>
                      <a:lnTo>
                        <a:pt x="154" y="0"/>
                      </a:lnTo>
                      <a:lnTo>
                        <a:pt x="156" y="11"/>
                      </a:lnTo>
                      <a:lnTo>
                        <a:pt x="156" y="19"/>
                      </a:lnTo>
                      <a:lnTo>
                        <a:pt x="148" y="33"/>
                      </a:lnTo>
                      <a:lnTo>
                        <a:pt x="148" y="41"/>
                      </a:lnTo>
                      <a:lnTo>
                        <a:pt x="169" y="77"/>
                      </a:lnTo>
                      <a:lnTo>
                        <a:pt x="173" y="99"/>
                      </a:lnTo>
                      <a:lnTo>
                        <a:pt x="179" y="99"/>
                      </a:lnTo>
                      <a:lnTo>
                        <a:pt x="181" y="110"/>
                      </a:lnTo>
                      <a:lnTo>
                        <a:pt x="173" y="121"/>
                      </a:lnTo>
                      <a:lnTo>
                        <a:pt x="167" y="116"/>
                      </a:lnTo>
                      <a:lnTo>
                        <a:pt x="154" y="124"/>
                      </a:lnTo>
                      <a:lnTo>
                        <a:pt x="156" y="146"/>
                      </a:lnTo>
                      <a:lnTo>
                        <a:pt x="140" y="160"/>
                      </a:lnTo>
                      <a:lnTo>
                        <a:pt x="140" y="196"/>
                      </a:lnTo>
                      <a:lnTo>
                        <a:pt x="140" y="220"/>
                      </a:lnTo>
                      <a:lnTo>
                        <a:pt x="132" y="231"/>
                      </a:lnTo>
                      <a:lnTo>
                        <a:pt x="127" y="248"/>
                      </a:lnTo>
                      <a:lnTo>
                        <a:pt x="119" y="245"/>
                      </a:lnTo>
                      <a:lnTo>
                        <a:pt x="107" y="237"/>
                      </a:lnTo>
                      <a:lnTo>
                        <a:pt x="97" y="229"/>
                      </a:lnTo>
                      <a:lnTo>
                        <a:pt x="90" y="215"/>
                      </a:lnTo>
                      <a:lnTo>
                        <a:pt x="62" y="218"/>
                      </a:lnTo>
                      <a:lnTo>
                        <a:pt x="39" y="209"/>
                      </a:lnTo>
                      <a:lnTo>
                        <a:pt x="23" y="187"/>
                      </a:lnTo>
                      <a:lnTo>
                        <a:pt x="14" y="171"/>
                      </a:lnTo>
                      <a:lnTo>
                        <a:pt x="6" y="157"/>
                      </a:lnTo>
                      <a:lnTo>
                        <a:pt x="6" y="130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7" name="Freeform 19"/>
                <p:cNvSpPr>
                  <a:spLocks/>
                </p:cNvSpPr>
                <p:nvPr/>
              </p:nvSpPr>
              <p:spPr bwMode="ltGray">
                <a:xfrm>
                  <a:off x="4934" y="2529"/>
                  <a:ext cx="348" cy="235"/>
                </a:xfrm>
                <a:custGeom>
                  <a:avLst/>
                  <a:gdLst/>
                  <a:ahLst/>
                  <a:cxnLst>
                    <a:cxn ang="0">
                      <a:pos x="31" y="3"/>
                    </a:cxn>
                    <a:cxn ang="0">
                      <a:pos x="68" y="39"/>
                    </a:cxn>
                    <a:cxn ang="0">
                      <a:pos x="74" y="56"/>
                    </a:cxn>
                    <a:cxn ang="0">
                      <a:pos x="96" y="47"/>
                    </a:cxn>
                    <a:cxn ang="0">
                      <a:pos x="107" y="53"/>
                    </a:cxn>
                    <a:cxn ang="0">
                      <a:pos x="121" y="39"/>
                    </a:cxn>
                    <a:cxn ang="0">
                      <a:pos x="140" y="31"/>
                    </a:cxn>
                    <a:cxn ang="0">
                      <a:pos x="185" y="47"/>
                    </a:cxn>
                    <a:cxn ang="0">
                      <a:pos x="212" y="67"/>
                    </a:cxn>
                    <a:cxn ang="0">
                      <a:pos x="234" y="81"/>
                    </a:cxn>
                    <a:cxn ang="0">
                      <a:pos x="271" y="111"/>
                    </a:cxn>
                    <a:cxn ang="0">
                      <a:pos x="275" y="128"/>
                    </a:cxn>
                    <a:cxn ang="0">
                      <a:pos x="292" y="142"/>
                    </a:cxn>
                    <a:cxn ang="0">
                      <a:pos x="306" y="148"/>
                    </a:cxn>
                    <a:cxn ang="0">
                      <a:pos x="322" y="176"/>
                    </a:cxn>
                    <a:cxn ang="0">
                      <a:pos x="333" y="192"/>
                    </a:cxn>
                    <a:cxn ang="0">
                      <a:pos x="335" y="234"/>
                    </a:cxn>
                    <a:cxn ang="0">
                      <a:pos x="320" y="234"/>
                    </a:cxn>
                    <a:cxn ang="0">
                      <a:pos x="310" y="226"/>
                    </a:cxn>
                    <a:cxn ang="0">
                      <a:pos x="275" y="184"/>
                    </a:cxn>
                    <a:cxn ang="0">
                      <a:pos x="240" y="184"/>
                    </a:cxn>
                    <a:cxn ang="0">
                      <a:pos x="228" y="198"/>
                    </a:cxn>
                    <a:cxn ang="0">
                      <a:pos x="218" y="206"/>
                    </a:cxn>
                    <a:cxn ang="0">
                      <a:pos x="197" y="217"/>
                    </a:cxn>
                    <a:cxn ang="0">
                      <a:pos x="177" y="212"/>
                    </a:cxn>
                    <a:cxn ang="0">
                      <a:pos x="160" y="212"/>
                    </a:cxn>
                    <a:cxn ang="0">
                      <a:pos x="138" y="159"/>
                    </a:cxn>
                    <a:cxn ang="0">
                      <a:pos x="113" y="111"/>
                    </a:cxn>
                    <a:cxn ang="0">
                      <a:pos x="82" y="95"/>
                    </a:cxn>
                    <a:cxn ang="0">
                      <a:pos x="53" y="92"/>
                    </a:cxn>
                    <a:cxn ang="0">
                      <a:pos x="23" y="7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348" h="235">
                      <a:moveTo>
                        <a:pt x="0" y="0"/>
                      </a:moveTo>
                      <a:lnTo>
                        <a:pt x="31" y="3"/>
                      </a:lnTo>
                      <a:lnTo>
                        <a:pt x="57" y="6"/>
                      </a:lnTo>
                      <a:lnTo>
                        <a:pt x="68" y="39"/>
                      </a:lnTo>
                      <a:lnTo>
                        <a:pt x="70" y="50"/>
                      </a:lnTo>
                      <a:lnTo>
                        <a:pt x="74" y="56"/>
                      </a:lnTo>
                      <a:lnTo>
                        <a:pt x="82" y="47"/>
                      </a:lnTo>
                      <a:lnTo>
                        <a:pt x="96" y="47"/>
                      </a:lnTo>
                      <a:lnTo>
                        <a:pt x="103" y="56"/>
                      </a:lnTo>
                      <a:lnTo>
                        <a:pt x="107" y="53"/>
                      </a:lnTo>
                      <a:lnTo>
                        <a:pt x="119" y="39"/>
                      </a:lnTo>
                      <a:lnTo>
                        <a:pt x="121" y="39"/>
                      </a:lnTo>
                      <a:lnTo>
                        <a:pt x="131" y="31"/>
                      </a:lnTo>
                      <a:lnTo>
                        <a:pt x="140" y="31"/>
                      </a:lnTo>
                      <a:lnTo>
                        <a:pt x="172" y="47"/>
                      </a:lnTo>
                      <a:lnTo>
                        <a:pt x="185" y="47"/>
                      </a:lnTo>
                      <a:lnTo>
                        <a:pt x="199" y="61"/>
                      </a:lnTo>
                      <a:lnTo>
                        <a:pt x="212" y="67"/>
                      </a:lnTo>
                      <a:lnTo>
                        <a:pt x="224" y="78"/>
                      </a:lnTo>
                      <a:lnTo>
                        <a:pt x="234" y="81"/>
                      </a:lnTo>
                      <a:lnTo>
                        <a:pt x="259" y="92"/>
                      </a:lnTo>
                      <a:lnTo>
                        <a:pt x="271" y="111"/>
                      </a:lnTo>
                      <a:lnTo>
                        <a:pt x="277" y="123"/>
                      </a:lnTo>
                      <a:lnTo>
                        <a:pt x="275" y="128"/>
                      </a:lnTo>
                      <a:lnTo>
                        <a:pt x="285" y="139"/>
                      </a:lnTo>
                      <a:lnTo>
                        <a:pt x="292" y="142"/>
                      </a:lnTo>
                      <a:lnTo>
                        <a:pt x="296" y="145"/>
                      </a:lnTo>
                      <a:lnTo>
                        <a:pt x="306" y="148"/>
                      </a:lnTo>
                      <a:lnTo>
                        <a:pt x="322" y="164"/>
                      </a:lnTo>
                      <a:lnTo>
                        <a:pt x="322" y="176"/>
                      </a:lnTo>
                      <a:lnTo>
                        <a:pt x="331" y="187"/>
                      </a:lnTo>
                      <a:lnTo>
                        <a:pt x="333" y="192"/>
                      </a:lnTo>
                      <a:lnTo>
                        <a:pt x="347" y="215"/>
                      </a:lnTo>
                      <a:lnTo>
                        <a:pt x="335" y="234"/>
                      </a:lnTo>
                      <a:lnTo>
                        <a:pt x="331" y="234"/>
                      </a:lnTo>
                      <a:lnTo>
                        <a:pt x="320" y="234"/>
                      </a:lnTo>
                      <a:lnTo>
                        <a:pt x="316" y="226"/>
                      </a:lnTo>
                      <a:lnTo>
                        <a:pt x="310" y="226"/>
                      </a:lnTo>
                      <a:lnTo>
                        <a:pt x="304" y="228"/>
                      </a:lnTo>
                      <a:lnTo>
                        <a:pt x="275" y="184"/>
                      </a:lnTo>
                      <a:lnTo>
                        <a:pt x="257" y="187"/>
                      </a:lnTo>
                      <a:lnTo>
                        <a:pt x="240" y="184"/>
                      </a:lnTo>
                      <a:lnTo>
                        <a:pt x="234" y="189"/>
                      </a:lnTo>
                      <a:lnTo>
                        <a:pt x="228" y="198"/>
                      </a:lnTo>
                      <a:lnTo>
                        <a:pt x="226" y="192"/>
                      </a:lnTo>
                      <a:lnTo>
                        <a:pt x="218" y="206"/>
                      </a:lnTo>
                      <a:lnTo>
                        <a:pt x="207" y="226"/>
                      </a:lnTo>
                      <a:lnTo>
                        <a:pt x="197" y="217"/>
                      </a:lnTo>
                      <a:lnTo>
                        <a:pt x="185" y="212"/>
                      </a:lnTo>
                      <a:lnTo>
                        <a:pt x="177" y="212"/>
                      </a:lnTo>
                      <a:lnTo>
                        <a:pt x="166" y="206"/>
                      </a:lnTo>
                      <a:lnTo>
                        <a:pt x="160" y="212"/>
                      </a:lnTo>
                      <a:lnTo>
                        <a:pt x="152" y="184"/>
                      </a:lnTo>
                      <a:lnTo>
                        <a:pt x="138" y="159"/>
                      </a:lnTo>
                      <a:lnTo>
                        <a:pt x="125" y="128"/>
                      </a:lnTo>
                      <a:lnTo>
                        <a:pt x="113" y="111"/>
                      </a:lnTo>
                      <a:lnTo>
                        <a:pt x="103" y="95"/>
                      </a:lnTo>
                      <a:lnTo>
                        <a:pt x="82" y="95"/>
                      </a:lnTo>
                      <a:lnTo>
                        <a:pt x="62" y="103"/>
                      </a:lnTo>
                      <a:lnTo>
                        <a:pt x="53" y="92"/>
                      </a:lnTo>
                      <a:lnTo>
                        <a:pt x="33" y="84"/>
                      </a:lnTo>
                      <a:lnTo>
                        <a:pt x="23" y="75"/>
                      </a:lnTo>
                      <a:lnTo>
                        <a:pt x="23" y="42"/>
                      </a:lnTo>
                      <a:lnTo>
                        <a:pt x="25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8" name="Freeform 20"/>
                <p:cNvSpPr>
                  <a:spLocks/>
                </p:cNvSpPr>
                <p:nvPr/>
              </p:nvSpPr>
              <p:spPr bwMode="ltGray">
                <a:xfrm>
                  <a:off x="4293" y="2362"/>
                  <a:ext cx="209" cy="3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21" y="0"/>
                    </a:cxn>
                    <a:cxn ang="0">
                      <a:pos x="46" y="14"/>
                    </a:cxn>
                    <a:cxn ang="0">
                      <a:pos x="50" y="28"/>
                    </a:cxn>
                    <a:cxn ang="0">
                      <a:pos x="50" y="33"/>
                    </a:cxn>
                    <a:cxn ang="0">
                      <a:pos x="56" y="36"/>
                    </a:cxn>
                    <a:cxn ang="0">
                      <a:pos x="56" y="42"/>
                    </a:cxn>
                    <a:cxn ang="0">
                      <a:pos x="64" y="45"/>
                    </a:cxn>
                    <a:cxn ang="0">
                      <a:pos x="64" y="56"/>
                    </a:cxn>
                    <a:cxn ang="0">
                      <a:pos x="89" y="89"/>
                    </a:cxn>
                    <a:cxn ang="0">
                      <a:pos x="92" y="89"/>
                    </a:cxn>
                    <a:cxn ang="0">
                      <a:pos x="96" y="97"/>
                    </a:cxn>
                    <a:cxn ang="0">
                      <a:pos x="100" y="106"/>
                    </a:cxn>
                    <a:cxn ang="0">
                      <a:pos x="104" y="106"/>
                    </a:cxn>
                    <a:cxn ang="0">
                      <a:pos x="121" y="117"/>
                    </a:cxn>
                    <a:cxn ang="0">
                      <a:pos x="154" y="122"/>
                    </a:cxn>
                    <a:cxn ang="0">
                      <a:pos x="156" y="161"/>
                    </a:cxn>
                    <a:cxn ang="0">
                      <a:pos x="164" y="167"/>
                    </a:cxn>
                    <a:cxn ang="0">
                      <a:pos x="162" y="181"/>
                    </a:cxn>
                    <a:cxn ang="0">
                      <a:pos x="181" y="200"/>
                    </a:cxn>
                    <a:cxn ang="0">
                      <a:pos x="198" y="209"/>
                    </a:cxn>
                    <a:cxn ang="0">
                      <a:pos x="198" y="273"/>
                    </a:cxn>
                    <a:cxn ang="0">
                      <a:pos x="208" y="298"/>
                    </a:cxn>
                    <a:cxn ang="0">
                      <a:pos x="202" y="306"/>
                    </a:cxn>
                    <a:cxn ang="0">
                      <a:pos x="191" y="309"/>
                    </a:cxn>
                    <a:cxn ang="0">
                      <a:pos x="189" y="287"/>
                    </a:cxn>
                    <a:cxn ang="0">
                      <a:pos x="169" y="309"/>
                    </a:cxn>
                    <a:cxn ang="0">
                      <a:pos x="156" y="276"/>
                    </a:cxn>
                    <a:cxn ang="0">
                      <a:pos x="148" y="253"/>
                    </a:cxn>
                    <a:cxn ang="0">
                      <a:pos x="125" y="223"/>
                    </a:cxn>
                    <a:cxn ang="0">
                      <a:pos x="119" y="223"/>
                    </a:cxn>
                    <a:cxn ang="0">
                      <a:pos x="98" y="206"/>
                    </a:cxn>
                    <a:cxn ang="0">
                      <a:pos x="94" y="189"/>
                    </a:cxn>
                    <a:cxn ang="0">
                      <a:pos x="94" y="178"/>
                    </a:cxn>
                    <a:cxn ang="0">
                      <a:pos x="77" y="134"/>
                    </a:cxn>
                    <a:cxn ang="0">
                      <a:pos x="69" y="106"/>
                    </a:cxn>
                    <a:cxn ang="0">
                      <a:pos x="48" y="81"/>
                    </a:cxn>
                    <a:cxn ang="0">
                      <a:pos x="19" y="4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09" h="310">
                      <a:moveTo>
                        <a:pt x="0" y="8"/>
                      </a:moveTo>
                      <a:lnTo>
                        <a:pt x="21" y="0"/>
                      </a:lnTo>
                      <a:lnTo>
                        <a:pt x="46" y="14"/>
                      </a:lnTo>
                      <a:lnTo>
                        <a:pt x="50" y="28"/>
                      </a:lnTo>
                      <a:lnTo>
                        <a:pt x="50" y="33"/>
                      </a:lnTo>
                      <a:lnTo>
                        <a:pt x="56" y="36"/>
                      </a:lnTo>
                      <a:lnTo>
                        <a:pt x="56" y="42"/>
                      </a:lnTo>
                      <a:lnTo>
                        <a:pt x="64" y="45"/>
                      </a:lnTo>
                      <a:lnTo>
                        <a:pt x="64" y="56"/>
                      </a:lnTo>
                      <a:lnTo>
                        <a:pt x="89" y="89"/>
                      </a:lnTo>
                      <a:lnTo>
                        <a:pt x="92" y="89"/>
                      </a:lnTo>
                      <a:lnTo>
                        <a:pt x="96" y="97"/>
                      </a:lnTo>
                      <a:lnTo>
                        <a:pt x="100" y="106"/>
                      </a:lnTo>
                      <a:lnTo>
                        <a:pt x="104" y="106"/>
                      </a:lnTo>
                      <a:lnTo>
                        <a:pt x="121" y="117"/>
                      </a:lnTo>
                      <a:lnTo>
                        <a:pt x="154" y="122"/>
                      </a:lnTo>
                      <a:lnTo>
                        <a:pt x="156" y="161"/>
                      </a:lnTo>
                      <a:lnTo>
                        <a:pt x="164" y="167"/>
                      </a:lnTo>
                      <a:lnTo>
                        <a:pt x="162" y="181"/>
                      </a:lnTo>
                      <a:lnTo>
                        <a:pt x="181" y="200"/>
                      </a:lnTo>
                      <a:lnTo>
                        <a:pt x="198" y="209"/>
                      </a:lnTo>
                      <a:lnTo>
                        <a:pt x="198" y="273"/>
                      </a:lnTo>
                      <a:lnTo>
                        <a:pt x="208" y="298"/>
                      </a:lnTo>
                      <a:lnTo>
                        <a:pt x="202" y="306"/>
                      </a:lnTo>
                      <a:lnTo>
                        <a:pt x="191" y="309"/>
                      </a:lnTo>
                      <a:lnTo>
                        <a:pt x="189" y="287"/>
                      </a:lnTo>
                      <a:lnTo>
                        <a:pt x="169" y="309"/>
                      </a:lnTo>
                      <a:lnTo>
                        <a:pt x="156" y="276"/>
                      </a:lnTo>
                      <a:lnTo>
                        <a:pt x="148" y="253"/>
                      </a:lnTo>
                      <a:lnTo>
                        <a:pt x="125" y="223"/>
                      </a:lnTo>
                      <a:lnTo>
                        <a:pt x="119" y="223"/>
                      </a:lnTo>
                      <a:lnTo>
                        <a:pt x="98" y="206"/>
                      </a:lnTo>
                      <a:lnTo>
                        <a:pt x="94" y="189"/>
                      </a:lnTo>
                      <a:lnTo>
                        <a:pt x="94" y="178"/>
                      </a:lnTo>
                      <a:lnTo>
                        <a:pt x="77" y="134"/>
                      </a:lnTo>
                      <a:lnTo>
                        <a:pt x="69" y="106"/>
                      </a:lnTo>
                      <a:lnTo>
                        <a:pt x="48" y="81"/>
                      </a:lnTo>
                      <a:lnTo>
                        <a:pt x="19" y="42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9" name="Freeform 21"/>
                <p:cNvSpPr>
                  <a:spLocks/>
                </p:cNvSpPr>
                <p:nvPr/>
              </p:nvSpPr>
              <p:spPr bwMode="ltGray">
                <a:xfrm>
                  <a:off x="4664" y="2029"/>
                  <a:ext cx="205" cy="34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31" y="0"/>
                    </a:cxn>
                    <a:cxn ang="0">
                      <a:pos x="51" y="36"/>
                    </a:cxn>
                    <a:cxn ang="0">
                      <a:pos x="47" y="70"/>
                    </a:cxn>
                    <a:cxn ang="0">
                      <a:pos x="59" y="81"/>
                    </a:cxn>
                    <a:cxn ang="0">
                      <a:pos x="65" y="103"/>
                    </a:cxn>
                    <a:cxn ang="0">
                      <a:pos x="78" y="114"/>
                    </a:cxn>
                    <a:cxn ang="0">
                      <a:pos x="94" y="117"/>
                    </a:cxn>
                    <a:cxn ang="0">
                      <a:pos x="118" y="134"/>
                    </a:cxn>
                    <a:cxn ang="0">
                      <a:pos x="133" y="153"/>
                    </a:cxn>
                    <a:cxn ang="0">
                      <a:pos x="137" y="153"/>
                    </a:cxn>
                    <a:cxn ang="0">
                      <a:pos x="157" y="170"/>
                    </a:cxn>
                    <a:cxn ang="0">
                      <a:pos x="157" y="212"/>
                    </a:cxn>
                    <a:cxn ang="0">
                      <a:pos x="163" y="231"/>
                    </a:cxn>
                    <a:cxn ang="0">
                      <a:pos x="169" y="242"/>
                    </a:cxn>
                    <a:cxn ang="0">
                      <a:pos x="177" y="254"/>
                    </a:cxn>
                    <a:cxn ang="0">
                      <a:pos x="184" y="268"/>
                    </a:cxn>
                    <a:cxn ang="0">
                      <a:pos x="188" y="284"/>
                    </a:cxn>
                    <a:cxn ang="0">
                      <a:pos x="204" y="298"/>
                    </a:cxn>
                    <a:cxn ang="0">
                      <a:pos x="202" y="315"/>
                    </a:cxn>
                    <a:cxn ang="0">
                      <a:pos x="186" y="318"/>
                    </a:cxn>
                    <a:cxn ang="0">
                      <a:pos x="180" y="304"/>
                    </a:cxn>
                    <a:cxn ang="0">
                      <a:pos x="169" y="304"/>
                    </a:cxn>
                    <a:cxn ang="0">
                      <a:pos x="169" y="340"/>
                    </a:cxn>
                    <a:cxn ang="0">
                      <a:pos x="159" y="340"/>
                    </a:cxn>
                    <a:cxn ang="0">
                      <a:pos x="147" y="323"/>
                    </a:cxn>
                    <a:cxn ang="0">
                      <a:pos x="139" y="315"/>
                    </a:cxn>
                    <a:cxn ang="0">
                      <a:pos x="139" y="295"/>
                    </a:cxn>
                    <a:cxn ang="0">
                      <a:pos x="122" y="295"/>
                    </a:cxn>
                    <a:cxn ang="0">
                      <a:pos x="116" y="315"/>
                    </a:cxn>
                    <a:cxn ang="0">
                      <a:pos x="110" y="295"/>
                    </a:cxn>
                    <a:cxn ang="0">
                      <a:pos x="108" y="276"/>
                    </a:cxn>
                    <a:cxn ang="0">
                      <a:pos x="129" y="268"/>
                    </a:cxn>
                    <a:cxn ang="0">
                      <a:pos x="141" y="273"/>
                    </a:cxn>
                    <a:cxn ang="0">
                      <a:pos x="143" y="240"/>
                    </a:cxn>
                    <a:cxn ang="0">
                      <a:pos x="131" y="229"/>
                    </a:cxn>
                    <a:cxn ang="0">
                      <a:pos x="124" y="201"/>
                    </a:cxn>
                    <a:cxn ang="0">
                      <a:pos x="118" y="167"/>
                    </a:cxn>
                    <a:cxn ang="0">
                      <a:pos x="96" y="156"/>
                    </a:cxn>
                    <a:cxn ang="0">
                      <a:pos x="86" y="142"/>
                    </a:cxn>
                    <a:cxn ang="0">
                      <a:pos x="69" y="134"/>
                    </a:cxn>
                    <a:cxn ang="0">
                      <a:pos x="78" y="164"/>
                    </a:cxn>
                    <a:cxn ang="0">
                      <a:pos x="59" y="178"/>
                    </a:cxn>
                    <a:cxn ang="0">
                      <a:pos x="47" y="145"/>
                    </a:cxn>
                    <a:cxn ang="0">
                      <a:pos x="37" y="137"/>
                    </a:cxn>
                    <a:cxn ang="0">
                      <a:pos x="37" y="117"/>
                    </a:cxn>
                    <a:cxn ang="0">
                      <a:pos x="24" y="95"/>
                    </a:cxn>
                    <a:cxn ang="0">
                      <a:pos x="8" y="81"/>
                    </a:cxn>
                    <a:cxn ang="0">
                      <a:pos x="0" y="67"/>
                    </a:cxn>
                    <a:cxn ang="0">
                      <a:pos x="4" y="56"/>
                    </a:cxn>
                    <a:cxn ang="0">
                      <a:pos x="16" y="61"/>
                    </a:cxn>
                    <a:cxn ang="0">
                      <a:pos x="20" y="47"/>
                    </a:cxn>
                    <a:cxn ang="0">
                      <a:pos x="16" y="28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05" h="341">
                      <a:moveTo>
                        <a:pt x="14" y="0"/>
                      </a:moveTo>
                      <a:lnTo>
                        <a:pt x="31" y="0"/>
                      </a:lnTo>
                      <a:lnTo>
                        <a:pt x="51" y="36"/>
                      </a:lnTo>
                      <a:lnTo>
                        <a:pt x="47" y="70"/>
                      </a:lnTo>
                      <a:lnTo>
                        <a:pt x="59" y="81"/>
                      </a:lnTo>
                      <a:lnTo>
                        <a:pt x="65" y="103"/>
                      </a:lnTo>
                      <a:lnTo>
                        <a:pt x="78" y="114"/>
                      </a:lnTo>
                      <a:lnTo>
                        <a:pt x="94" y="117"/>
                      </a:lnTo>
                      <a:lnTo>
                        <a:pt x="118" y="134"/>
                      </a:lnTo>
                      <a:lnTo>
                        <a:pt x="133" y="153"/>
                      </a:lnTo>
                      <a:lnTo>
                        <a:pt x="137" y="153"/>
                      </a:lnTo>
                      <a:lnTo>
                        <a:pt x="157" y="170"/>
                      </a:lnTo>
                      <a:lnTo>
                        <a:pt x="157" y="212"/>
                      </a:lnTo>
                      <a:lnTo>
                        <a:pt x="163" y="231"/>
                      </a:lnTo>
                      <a:lnTo>
                        <a:pt x="169" y="242"/>
                      </a:lnTo>
                      <a:lnTo>
                        <a:pt x="177" y="254"/>
                      </a:lnTo>
                      <a:lnTo>
                        <a:pt x="184" y="268"/>
                      </a:lnTo>
                      <a:lnTo>
                        <a:pt x="188" y="284"/>
                      </a:lnTo>
                      <a:lnTo>
                        <a:pt x="204" y="298"/>
                      </a:lnTo>
                      <a:lnTo>
                        <a:pt x="202" y="315"/>
                      </a:lnTo>
                      <a:lnTo>
                        <a:pt x="186" y="318"/>
                      </a:lnTo>
                      <a:lnTo>
                        <a:pt x="180" y="304"/>
                      </a:lnTo>
                      <a:lnTo>
                        <a:pt x="169" y="304"/>
                      </a:lnTo>
                      <a:lnTo>
                        <a:pt x="169" y="340"/>
                      </a:lnTo>
                      <a:lnTo>
                        <a:pt x="159" y="340"/>
                      </a:lnTo>
                      <a:lnTo>
                        <a:pt x="147" y="323"/>
                      </a:lnTo>
                      <a:lnTo>
                        <a:pt x="139" y="315"/>
                      </a:lnTo>
                      <a:lnTo>
                        <a:pt x="139" y="295"/>
                      </a:lnTo>
                      <a:lnTo>
                        <a:pt x="122" y="295"/>
                      </a:lnTo>
                      <a:lnTo>
                        <a:pt x="116" y="315"/>
                      </a:lnTo>
                      <a:lnTo>
                        <a:pt x="110" y="295"/>
                      </a:lnTo>
                      <a:lnTo>
                        <a:pt x="108" y="276"/>
                      </a:lnTo>
                      <a:lnTo>
                        <a:pt x="129" y="268"/>
                      </a:lnTo>
                      <a:lnTo>
                        <a:pt x="141" y="273"/>
                      </a:lnTo>
                      <a:lnTo>
                        <a:pt x="143" y="240"/>
                      </a:lnTo>
                      <a:lnTo>
                        <a:pt x="131" y="229"/>
                      </a:lnTo>
                      <a:lnTo>
                        <a:pt x="124" y="201"/>
                      </a:lnTo>
                      <a:lnTo>
                        <a:pt x="118" y="167"/>
                      </a:lnTo>
                      <a:lnTo>
                        <a:pt x="96" y="156"/>
                      </a:lnTo>
                      <a:lnTo>
                        <a:pt x="86" y="142"/>
                      </a:lnTo>
                      <a:lnTo>
                        <a:pt x="69" y="134"/>
                      </a:lnTo>
                      <a:lnTo>
                        <a:pt x="78" y="164"/>
                      </a:lnTo>
                      <a:lnTo>
                        <a:pt x="59" y="178"/>
                      </a:lnTo>
                      <a:lnTo>
                        <a:pt x="47" y="145"/>
                      </a:lnTo>
                      <a:lnTo>
                        <a:pt x="37" y="137"/>
                      </a:lnTo>
                      <a:lnTo>
                        <a:pt x="37" y="117"/>
                      </a:lnTo>
                      <a:lnTo>
                        <a:pt x="24" y="95"/>
                      </a:lnTo>
                      <a:lnTo>
                        <a:pt x="8" y="81"/>
                      </a:lnTo>
                      <a:lnTo>
                        <a:pt x="0" y="67"/>
                      </a:lnTo>
                      <a:lnTo>
                        <a:pt x="4" y="56"/>
                      </a:lnTo>
                      <a:lnTo>
                        <a:pt x="16" y="61"/>
                      </a:lnTo>
                      <a:lnTo>
                        <a:pt x="20" y="47"/>
                      </a:lnTo>
                      <a:lnTo>
                        <a:pt x="16" y="28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10" name="Freeform 22"/>
                <p:cNvSpPr>
                  <a:spLocks/>
                </p:cNvSpPr>
                <p:nvPr/>
              </p:nvSpPr>
              <p:spPr bwMode="ltGray">
                <a:xfrm>
                  <a:off x="4619" y="1452"/>
                  <a:ext cx="150" cy="289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60" y="20"/>
                    </a:cxn>
                    <a:cxn ang="0">
                      <a:pos x="77" y="36"/>
                    </a:cxn>
                    <a:cxn ang="0">
                      <a:pos x="89" y="62"/>
                    </a:cxn>
                    <a:cxn ang="0">
                      <a:pos x="99" y="62"/>
                    </a:cxn>
                    <a:cxn ang="0">
                      <a:pos x="97" y="78"/>
                    </a:cxn>
                    <a:cxn ang="0">
                      <a:pos x="108" y="89"/>
                    </a:cxn>
                    <a:cxn ang="0">
                      <a:pos x="116" y="106"/>
                    </a:cxn>
                    <a:cxn ang="0">
                      <a:pos x="135" y="140"/>
                    </a:cxn>
                    <a:cxn ang="0">
                      <a:pos x="149" y="179"/>
                    </a:cxn>
                    <a:cxn ang="0">
                      <a:pos x="124" y="176"/>
                    </a:cxn>
                    <a:cxn ang="0">
                      <a:pos x="104" y="171"/>
                    </a:cxn>
                    <a:cxn ang="0">
                      <a:pos x="118" y="199"/>
                    </a:cxn>
                    <a:cxn ang="0">
                      <a:pos x="118" y="215"/>
                    </a:cxn>
                    <a:cxn ang="0">
                      <a:pos x="118" y="232"/>
                    </a:cxn>
                    <a:cxn ang="0">
                      <a:pos x="110" y="224"/>
                    </a:cxn>
                    <a:cxn ang="0">
                      <a:pos x="101" y="210"/>
                    </a:cxn>
                    <a:cxn ang="0">
                      <a:pos x="83" y="193"/>
                    </a:cxn>
                    <a:cxn ang="0">
                      <a:pos x="74" y="185"/>
                    </a:cxn>
                    <a:cxn ang="0">
                      <a:pos x="58" y="193"/>
                    </a:cxn>
                    <a:cxn ang="0">
                      <a:pos x="48" y="199"/>
                    </a:cxn>
                    <a:cxn ang="0">
                      <a:pos x="54" y="213"/>
                    </a:cxn>
                    <a:cxn ang="0">
                      <a:pos x="70" y="224"/>
                    </a:cxn>
                    <a:cxn ang="0">
                      <a:pos x="85" y="235"/>
                    </a:cxn>
                    <a:cxn ang="0">
                      <a:pos x="91" y="254"/>
                    </a:cxn>
                    <a:cxn ang="0">
                      <a:pos x="89" y="280"/>
                    </a:cxn>
                    <a:cxn ang="0">
                      <a:pos x="89" y="288"/>
                    </a:cxn>
                    <a:cxn ang="0">
                      <a:pos x="83" y="288"/>
                    </a:cxn>
                    <a:cxn ang="0">
                      <a:pos x="74" y="280"/>
                    </a:cxn>
                    <a:cxn ang="0">
                      <a:pos x="70" y="277"/>
                    </a:cxn>
                    <a:cxn ang="0">
                      <a:pos x="64" y="271"/>
                    </a:cxn>
                    <a:cxn ang="0">
                      <a:pos x="58" y="285"/>
                    </a:cxn>
                    <a:cxn ang="0">
                      <a:pos x="48" y="288"/>
                    </a:cxn>
                    <a:cxn ang="0">
                      <a:pos x="41" y="277"/>
                    </a:cxn>
                    <a:cxn ang="0">
                      <a:pos x="41" y="252"/>
                    </a:cxn>
                    <a:cxn ang="0">
                      <a:pos x="39" y="238"/>
                    </a:cxn>
                    <a:cxn ang="0">
                      <a:pos x="29" y="229"/>
                    </a:cxn>
                    <a:cxn ang="0">
                      <a:pos x="19" y="243"/>
                    </a:cxn>
                    <a:cxn ang="0">
                      <a:pos x="4" y="243"/>
                    </a:cxn>
                    <a:cxn ang="0">
                      <a:pos x="0" y="232"/>
                    </a:cxn>
                    <a:cxn ang="0">
                      <a:pos x="4" y="204"/>
                    </a:cxn>
                    <a:cxn ang="0">
                      <a:pos x="15" y="187"/>
                    </a:cxn>
                    <a:cxn ang="0">
                      <a:pos x="14" y="143"/>
                    </a:cxn>
                    <a:cxn ang="0">
                      <a:pos x="14" y="131"/>
                    </a:cxn>
                    <a:cxn ang="0">
                      <a:pos x="25" y="129"/>
                    </a:cxn>
                    <a:cxn ang="0">
                      <a:pos x="35" y="140"/>
                    </a:cxn>
                    <a:cxn ang="0">
                      <a:pos x="52" y="145"/>
                    </a:cxn>
                    <a:cxn ang="0">
                      <a:pos x="52" y="126"/>
                    </a:cxn>
                    <a:cxn ang="0">
                      <a:pos x="45" y="115"/>
                    </a:cxn>
                    <a:cxn ang="0">
                      <a:pos x="41" y="106"/>
                    </a:cxn>
                    <a:cxn ang="0">
                      <a:pos x="46" y="106"/>
                    </a:cxn>
                    <a:cxn ang="0">
                      <a:pos x="50" y="106"/>
                    </a:cxn>
                    <a:cxn ang="0">
                      <a:pos x="54" y="106"/>
                    </a:cxn>
                    <a:cxn ang="0">
                      <a:pos x="58" y="106"/>
                    </a:cxn>
                    <a:cxn ang="0">
                      <a:pos x="64" y="98"/>
                    </a:cxn>
                    <a:cxn ang="0">
                      <a:pos x="62" y="89"/>
                    </a:cxn>
                    <a:cxn ang="0">
                      <a:pos x="56" y="70"/>
                    </a:cxn>
                    <a:cxn ang="0">
                      <a:pos x="45" y="50"/>
                    </a:cxn>
                    <a:cxn ang="0">
                      <a:pos x="29" y="39"/>
                    </a:cxn>
                    <a:cxn ang="0">
                      <a:pos x="23" y="28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150" h="289">
                      <a:moveTo>
                        <a:pt x="31" y="0"/>
                      </a:moveTo>
                      <a:lnTo>
                        <a:pt x="60" y="20"/>
                      </a:lnTo>
                      <a:lnTo>
                        <a:pt x="77" y="36"/>
                      </a:lnTo>
                      <a:lnTo>
                        <a:pt x="89" y="62"/>
                      </a:lnTo>
                      <a:lnTo>
                        <a:pt x="99" y="62"/>
                      </a:lnTo>
                      <a:lnTo>
                        <a:pt x="97" y="78"/>
                      </a:lnTo>
                      <a:lnTo>
                        <a:pt x="108" y="89"/>
                      </a:lnTo>
                      <a:lnTo>
                        <a:pt x="116" y="106"/>
                      </a:lnTo>
                      <a:lnTo>
                        <a:pt x="135" y="140"/>
                      </a:lnTo>
                      <a:lnTo>
                        <a:pt x="149" y="179"/>
                      </a:lnTo>
                      <a:lnTo>
                        <a:pt x="124" y="176"/>
                      </a:lnTo>
                      <a:lnTo>
                        <a:pt x="104" y="171"/>
                      </a:lnTo>
                      <a:lnTo>
                        <a:pt x="118" y="199"/>
                      </a:lnTo>
                      <a:lnTo>
                        <a:pt x="118" y="215"/>
                      </a:lnTo>
                      <a:lnTo>
                        <a:pt x="118" y="232"/>
                      </a:lnTo>
                      <a:lnTo>
                        <a:pt x="110" y="224"/>
                      </a:lnTo>
                      <a:lnTo>
                        <a:pt x="101" y="210"/>
                      </a:lnTo>
                      <a:lnTo>
                        <a:pt x="83" y="193"/>
                      </a:lnTo>
                      <a:lnTo>
                        <a:pt x="74" y="185"/>
                      </a:lnTo>
                      <a:lnTo>
                        <a:pt x="58" y="193"/>
                      </a:lnTo>
                      <a:lnTo>
                        <a:pt x="48" y="199"/>
                      </a:lnTo>
                      <a:lnTo>
                        <a:pt x="54" y="213"/>
                      </a:lnTo>
                      <a:lnTo>
                        <a:pt x="70" y="224"/>
                      </a:lnTo>
                      <a:lnTo>
                        <a:pt x="85" y="235"/>
                      </a:lnTo>
                      <a:lnTo>
                        <a:pt x="91" y="254"/>
                      </a:lnTo>
                      <a:lnTo>
                        <a:pt x="89" y="280"/>
                      </a:lnTo>
                      <a:lnTo>
                        <a:pt x="89" y="288"/>
                      </a:lnTo>
                      <a:lnTo>
                        <a:pt x="83" y="288"/>
                      </a:lnTo>
                      <a:lnTo>
                        <a:pt x="74" y="280"/>
                      </a:lnTo>
                      <a:lnTo>
                        <a:pt x="70" y="277"/>
                      </a:lnTo>
                      <a:lnTo>
                        <a:pt x="64" y="271"/>
                      </a:lnTo>
                      <a:lnTo>
                        <a:pt x="58" y="285"/>
                      </a:lnTo>
                      <a:lnTo>
                        <a:pt x="48" y="288"/>
                      </a:lnTo>
                      <a:lnTo>
                        <a:pt x="41" y="277"/>
                      </a:lnTo>
                      <a:lnTo>
                        <a:pt x="41" y="252"/>
                      </a:lnTo>
                      <a:lnTo>
                        <a:pt x="39" y="238"/>
                      </a:lnTo>
                      <a:lnTo>
                        <a:pt x="29" y="229"/>
                      </a:lnTo>
                      <a:lnTo>
                        <a:pt x="19" y="243"/>
                      </a:lnTo>
                      <a:lnTo>
                        <a:pt x="4" y="243"/>
                      </a:lnTo>
                      <a:lnTo>
                        <a:pt x="0" y="232"/>
                      </a:lnTo>
                      <a:lnTo>
                        <a:pt x="4" y="204"/>
                      </a:lnTo>
                      <a:lnTo>
                        <a:pt x="15" y="187"/>
                      </a:lnTo>
                      <a:lnTo>
                        <a:pt x="14" y="143"/>
                      </a:lnTo>
                      <a:lnTo>
                        <a:pt x="14" y="131"/>
                      </a:lnTo>
                      <a:lnTo>
                        <a:pt x="25" y="129"/>
                      </a:lnTo>
                      <a:lnTo>
                        <a:pt x="35" y="140"/>
                      </a:lnTo>
                      <a:lnTo>
                        <a:pt x="52" y="145"/>
                      </a:lnTo>
                      <a:lnTo>
                        <a:pt x="52" y="126"/>
                      </a:lnTo>
                      <a:lnTo>
                        <a:pt x="45" y="115"/>
                      </a:lnTo>
                      <a:lnTo>
                        <a:pt x="41" y="106"/>
                      </a:lnTo>
                      <a:lnTo>
                        <a:pt x="46" y="106"/>
                      </a:lnTo>
                      <a:lnTo>
                        <a:pt x="50" y="106"/>
                      </a:lnTo>
                      <a:lnTo>
                        <a:pt x="54" y="106"/>
                      </a:lnTo>
                      <a:lnTo>
                        <a:pt x="58" y="106"/>
                      </a:lnTo>
                      <a:lnTo>
                        <a:pt x="64" y="98"/>
                      </a:lnTo>
                      <a:lnTo>
                        <a:pt x="62" y="89"/>
                      </a:lnTo>
                      <a:lnTo>
                        <a:pt x="56" y="70"/>
                      </a:lnTo>
                      <a:lnTo>
                        <a:pt x="45" y="50"/>
                      </a:lnTo>
                      <a:lnTo>
                        <a:pt x="29" y="39"/>
                      </a:lnTo>
                      <a:lnTo>
                        <a:pt x="23" y="28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11" name="Freeform 23"/>
                <p:cNvSpPr>
                  <a:spLocks/>
                </p:cNvSpPr>
                <p:nvPr/>
              </p:nvSpPr>
              <p:spPr bwMode="ltGray">
                <a:xfrm>
                  <a:off x="4448" y="1104"/>
                  <a:ext cx="165" cy="2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21" y="17"/>
                    </a:cxn>
                    <a:cxn ang="0">
                      <a:pos x="43" y="42"/>
                    </a:cxn>
                    <a:cxn ang="0">
                      <a:pos x="53" y="69"/>
                    </a:cxn>
                    <a:cxn ang="0">
                      <a:pos x="68" y="72"/>
                    </a:cxn>
                    <a:cxn ang="0">
                      <a:pos x="80" y="78"/>
                    </a:cxn>
                    <a:cxn ang="0">
                      <a:pos x="90" y="89"/>
                    </a:cxn>
                    <a:cxn ang="0">
                      <a:pos x="102" y="89"/>
                    </a:cxn>
                    <a:cxn ang="0">
                      <a:pos x="115" y="106"/>
                    </a:cxn>
                    <a:cxn ang="0">
                      <a:pos x="127" y="119"/>
                    </a:cxn>
                    <a:cxn ang="0">
                      <a:pos x="141" y="128"/>
                    </a:cxn>
                    <a:cxn ang="0">
                      <a:pos x="139" y="136"/>
                    </a:cxn>
                    <a:cxn ang="0">
                      <a:pos x="131" y="142"/>
                    </a:cxn>
                    <a:cxn ang="0">
                      <a:pos x="123" y="142"/>
                    </a:cxn>
                    <a:cxn ang="0">
                      <a:pos x="119" y="150"/>
                    </a:cxn>
                    <a:cxn ang="0">
                      <a:pos x="135" y="167"/>
                    </a:cxn>
                    <a:cxn ang="0">
                      <a:pos x="146" y="183"/>
                    </a:cxn>
                    <a:cxn ang="0">
                      <a:pos x="164" y="200"/>
                    </a:cxn>
                    <a:cxn ang="0">
                      <a:pos x="152" y="219"/>
                    </a:cxn>
                    <a:cxn ang="0">
                      <a:pos x="143" y="225"/>
                    </a:cxn>
                    <a:cxn ang="0">
                      <a:pos x="144" y="236"/>
                    </a:cxn>
                    <a:cxn ang="0">
                      <a:pos x="127" y="236"/>
                    </a:cxn>
                    <a:cxn ang="0">
                      <a:pos x="121" y="228"/>
                    </a:cxn>
                    <a:cxn ang="0">
                      <a:pos x="107" y="205"/>
                    </a:cxn>
                    <a:cxn ang="0">
                      <a:pos x="98" y="186"/>
                    </a:cxn>
                    <a:cxn ang="0">
                      <a:pos x="82" y="153"/>
                    </a:cxn>
                    <a:cxn ang="0">
                      <a:pos x="64" y="128"/>
                    </a:cxn>
                    <a:cxn ang="0">
                      <a:pos x="45" y="92"/>
                    </a:cxn>
                    <a:cxn ang="0">
                      <a:pos x="33" y="81"/>
                    </a:cxn>
                    <a:cxn ang="0">
                      <a:pos x="23" y="72"/>
                    </a:cxn>
                    <a:cxn ang="0">
                      <a:pos x="20" y="53"/>
                    </a:cxn>
                    <a:cxn ang="0">
                      <a:pos x="2" y="36"/>
                    </a:cxn>
                    <a:cxn ang="0">
                      <a:pos x="2" y="2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5" h="23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21" y="17"/>
                      </a:lnTo>
                      <a:lnTo>
                        <a:pt x="43" y="42"/>
                      </a:lnTo>
                      <a:lnTo>
                        <a:pt x="53" y="69"/>
                      </a:lnTo>
                      <a:lnTo>
                        <a:pt x="68" y="72"/>
                      </a:lnTo>
                      <a:lnTo>
                        <a:pt x="80" y="78"/>
                      </a:lnTo>
                      <a:lnTo>
                        <a:pt x="90" y="89"/>
                      </a:lnTo>
                      <a:lnTo>
                        <a:pt x="102" y="89"/>
                      </a:lnTo>
                      <a:lnTo>
                        <a:pt x="115" y="106"/>
                      </a:lnTo>
                      <a:lnTo>
                        <a:pt x="127" y="119"/>
                      </a:lnTo>
                      <a:lnTo>
                        <a:pt x="141" y="128"/>
                      </a:lnTo>
                      <a:lnTo>
                        <a:pt x="139" y="136"/>
                      </a:lnTo>
                      <a:lnTo>
                        <a:pt x="131" y="142"/>
                      </a:lnTo>
                      <a:lnTo>
                        <a:pt x="123" y="142"/>
                      </a:lnTo>
                      <a:lnTo>
                        <a:pt x="119" y="150"/>
                      </a:lnTo>
                      <a:lnTo>
                        <a:pt x="135" y="167"/>
                      </a:lnTo>
                      <a:lnTo>
                        <a:pt x="146" y="183"/>
                      </a:lnTo>
                      <a:lnTo>
                        <a:pt x="164" y="200"/>
                      </a:lnTo>
                      <a:lnTo>
                        <a:pt x="152" y="219"/>
                      </a:lnTo>
                      <a:lnTo>
                        <a:pt x="143" y="225"/>
                      </a:lnTo>
                      <a:lnTo>
                        <a:pt x="144" y="236"/>
                      </a:lnTo>
                      <a:lnTo>
                        <a:pt x="127" y="236"/>
                      </a:lnTo>
                      <a:lnTo>
                        <a:pt x="121" y="228"/>
                      </a:lnTo>
                      <a:lnTo>
                        <a:pt x="107" y="205"/>
                      </a:lnTo>
                      <a:lnTo>
                        <a:pt x="98" y="186"/>
                      </a:lnTo>
                      <a:lnTo>
                        <a:pt x="82" y="153"/>
                      </a:lnTo>
                      <a:lnTo>
                        <a:pt x="64" y="128"/>
                      </a:lnTo>
                      <a:lnTo>
                        <a:pt x="45" y="92"/>
                      </a:lnTo>
                      <a:lnTo>
                        <a:pt x="33" y="81"/>
                      </a:lnTo>
                      <a:lnTo>
                        <a:pt x="23" y="72"/>
                      </a:lnTo>
                      <a:lnTo>
                        <a:pt x="20" y="53"/>
                      </a:lnTo>
                      <a:lnTo>
                        <a:pt x="2" y="36"/>
                      </a:lnTo>
                      <a:lnTo>
                        <a:pt x="2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2" name="Group 24"/>
              <p:cNvGrpSpPr>
                <a:grpSpLocks/>
              </p:cNvGrpSpPr>
              <p:nvPr/>
            </p:nvGrpSpPr>
            <p:grpSpPr bwMode="auto">
              <a:xfrm>
                <a:off x="2314" y="617"/>
                <a:ext cx="2387" cy="2766"/>
                <a:chOff x="2314" y="617"/>
                <a:chExt cx="2387" cy="2766"/>
              </a:xfrm>
            </p:grpSpPr>
            <p:sp>
              <p:nvSpPr>
                <p:cNvPr id="12313" name="Freeform 25"/>
                <p:cNvSpPr>
                  <a:spLocks/>
                </p:cNvSpPr>
                <p:nvPr/>
              </p:nvSpPr>
              <p:spPr bwMode="ltGray">
                <a:xfrm>
                  <a:off x="2314" y="1584"/>
                  <a:ext cx="1187" cy="1799"/>
                </a:xfrm>
                <a:custGeom>
                  <a:avLst/>
                  <a:gdLst/>
                  <a:ahLst/>
                  <a:cxnLst>
                    <a:cxn ang="0">
                      <a:pos x="906" y="290"/>
                    </a:cxn>
                    <a:cxn ang="0">
                      <a:pos x="1017" y="589"/>
                    </a:cxn>
                    <a:cxn ang="0">
                      <a:pos x="1062" y="664"/>
                    </a:cxn>
                    <a:cxn ang="0">
                      <a:pos x="1159" y="645"/>
                    </a:cxn>
                    <a:cxn ang="0">
                      <a:pos x="1184" y="718"/>
                    </a:cxn>
                    <a:cxn ang="0">
                      <a:pos x="1067" y="919"/>
                    </a:cxn>
                    <a:cxn ang="0">
                      <a:pos x="972" y="1150"/>
                    </a:cxn>
                    <a:cxn ang="0">
                      <a:pos x="986" y="1234"/>
                    </a:cxn>
                    <a:cxn ang="0">
                      <a:pos x="986" y="1318"/>
                    </a:cxn>
                    <a:cxn ang="0">
                      <a:pos x="943" y="1349"/>
                    </a:cxn>
                    <a:cxn ang="0">
                      <a:pos x="881" y="1463"/>
                    </a:cxn>
                    <a:cxn ang="0">
                      <a:pos x="857" y="1561"/>
                    </a:cxn>
                    <a:cxn ang="0">
                      <a:pos x="799" y="1695"/>
                    </a:cxn>
                    <a:cxn ang="0">
                      <a:pos x="766" y="1725"/>
                    </a:cxn>
                    <a:cxn ang="0">
                      <a:pos x="694" y="1792"/>
                    </a:cxn>
                    <a:cxn ang="0">
                      <a:pos x="607" y="1770"/>
                    </a:cxn>
                    <a:cxn ang="0">
                      <a:pos x="597" y="1706"/>
                    </a:cxn>
                    <a:cxn ang="0">
                      <a:pos x="558" y="1617"/>
                    </a:cxn>
                    <a:cxn ang="0">
                      <a:pos x="550" y="1541"/>
                    </a:cxn>
                    <a:cxn ang="0">
                      <a:pos x="539" y="1491"/>
                    </a:cxn>
                    <a:cxn ang="0">
                      <a:pos x="502" y="1435"/>
                    </a:cxn>
                    <a:cxn ang="0">
                      <a:pos x="478" y="1362"/>
                    </a:cxn>
                    <a:cxn ang="0">
                      <a:pos x="511" y="1240"/>
                    </a:cxn>
                    <a:cxn ang="0">
                      <a:pos x="496" y="1067"/>
                    </a:cxn>
                    <a:cxn ang="0">
                      <a:pos x="443" y="980"/>
                    </a:cxn>
                    <a:cxn ang="0">
                      <a:pos x="436" y="843"/>
                    </a:cxn>
                    <a:cxn ang="0">
                      <a:pos x="360" y="793"/>
                    </a:cxn>
                    <a:cxn ang="0">
                      <a:pos x="261" y="807"/>
                    </a:cxn>
                    <a:cxn ang="0">
                      <a:pos x="56" y="698"/>
                    </a:cxn>
                    <a:cxn ang="0">
                      <a:pos x="10" y="522"/>
                    </a:cxn>
                    <a:cxn ang="0">
                      <a:pos x="47" y="396"/>
                    </a:cxn>
                    <a:cxn ang="0">
                      <a:pos x="115" y="260"/>
                    </a:cxn>
                    <a:cxn ang="0">
                      <a:pos x="216" y="156"/>
                    </a:cxn>
                    <a:cxn ang="0">
                      <a:pos x="292" y="47"/>
                    </a:cxn>
                    <a:cxn ang="0">
                      <a:pos x="362" y="75"/>
                    </a:cxn>
                    <a:cxn ang="0">
                      <a:pos x="437" y="28"/>
                    </a:cxn>
                    <a:cxn ang="0">
                      <a:pos x="490" y="6"/>
                    </a:cxn>
                    <a:cxn ang="0">
                      <a:pos x="531" y="61"/>
                    </a:cxn>
                    <a:cxn ang="0">
                      <a:pos x="612" y="151"/>
                    </a:cxn>
                    <a:cxn ang="0">
                      <a:pos x="669" y="109"/>
                    </a:cxn>
                    <a:cxn ang="0">
                      <a:pos x="754" y="140"/>
                    </a:cxn>
                    <a:cxn ang="0">
                      <a:pos x="848" y="137"/>
                    </a:cxn>
                  </a:cxnLst>
                  <a:rect l="0" t="0" r="r" b="b"/>
                  <a:pathLst>
                    <a:path w="1187" h="1799">
                      <a:moveTo>
                        <a:pt x="887" y="215"/>
                      </a:moveTo>
                      <a:lnTo>
                        <a:pt x="906" y="290"/>
                      </a:lnTo>
                      <a:lnTo>
                        <a:pt x="943" y="405"/>
                      </a:lnTo>
                      <a:lnTo>
                        <a:pt x="1017" y="589"/>
                      </a:lnTo>
                      <a:lnTo>
                        <a:pt x="1044" y="611"/>
                      </a:lnTo>
                      <a:lnTo>
                        <a:pt x="1062" y="664"/>
                      </a:lnTo>
                      <a:lnTo>
                        <a:pt x="1120" y="662"/>
                      </a:lnTo>
                      <a:lnTo>
                        <a:pt x="1159" y="645"/>
                      </a:lnTo>
                      <a:lnTo>
                        <a:pt x="1186" y="645"/>
                      </a:lnTo>
                      <a:lnTo>
                        <a:pt x="1184" y="718"/>
                      </a:lnTo>
                      <a:lnTo>
                        <a:pt x="1174" y="757"/>
                      </a:lnTo>
                      <a:lnTo>
                        <a:pt x="1067" y="919"/>
                      </a:lnTo>
                      <a:lnTo>
                        <a:pt x="970" y="1086"/>
                      </a:lnTo>
                      <a:lnTo>
                        <a:pt x="972" y="1150"/>
                      </a:lnTo>
                      <a:lnTo>
                        <a:pt x="999" y="1198"/>
                      </a:lnTo>
                      <a:lnTo>
                        <a:pt x="986" y="1234"/>
                      </a:lnTo>
                      <a:lnTo>
                        <a:pt x="994" y="1281"/>
                      </a:lnTo>
                      <a:lnTo>
                        <a:pt x="986" y="1318"/>
                      </a:lnTo>
                      <a:lnTo>
                        <a:pt x="962" y="1349"/>
                      </a:lnTo>
                      <a:lnTo>
                        <a:pt x="943" y="1349"/>
                      </a:lnTo>
                      <a:lnTo>
                        <a:pt x="910" y="1402"/>
                      </a:lnTo>
                      <a:lnTo>
                        <a:pt x="881" y="1463"/>
                      </a:lnTo>
                      <a:lnTo>
                        <a:pt x="887" y="1530"/>
                      </a:lnTo>
                      <a:lnTo>
                        <a:pt x="857" y="1561"/>
                      </a:lnTo>
                      <a:lnTo>
                        <a:pt x="830" y="1630"/>
                      </a:lnTo>
                      <a:lnTo>
                        <a:pt x="799" y="1695"/>
                      </a:lnTo>
                      <a:lnTo>
                        <a:pt x="782" y="1720"/>
                      </a:lnTo>
                      <a:lnTo>
                        <a:pt x="766" y="1725"/>
                      </a:lnTo>
                      <a:lnTo>
                        <a:pt x="739" y="1767"/>
                      </a:lnTo>
                      <a:lnTo>
                        <a:pt x="694" y="1792"/>
                      </a:lnTo>
                      <a:lnTo>
                        <a:pt x="638" y="1798"/>
                      </a:lnTo>
                      <a:lnTo>
                        <a:pt x="607" y="1770"/>
                      </a:lnTo>
                      <a:lnTo>
                        <a:pt x="603" y="1742"/>
                      </a:lnTo>
                      <a:lnTo>
                        <a:pt x="597" y="1706"/>
                      </a:lnTo>
                      <a:lnTo>
                        <a:pt x="576" y="1686"/>
                      </a:lnTo>
                      <a:lnTo>
                        <a:pt x="558" y="1617"/>
                      </a:lnTo>
                      <a:lnTo>
                        <a:pt x="552" y="1583"/>
                      </a:lnTo>
                      <a:lnTo>
                        <a:pt x="550" y="1541"/>
                      </a:lnTo>
                      <a:lnTo>
                        <a:pt x="541" y="1510"/>
                      </a:lnTo>
                      <a:lnTo>
                        <a:pt x="539" y="1491"/>
                      </a:lnTo>
                      <a:lnTo>
                        <a:pt x="521" y="1460"/>
                      </a:lnTo>
                      <a:lnTo>
                        <a:pt x="502" y="1435"/>
                      </a:lnTo>
                      <a:lnTo>
                        <a:pt x="488" y="1393"/>
                      </a:lnTo>
                      <a:lnTo>
                        <a:pt x="478" y="1362"/>
                      </a:lnTo>
                      <a:lnTo>
                        <a:pt x="482" y="1312"/>
                      </a:lnTo>
                      <a:lnTo>
                        <a:pt x="511" y="1240"/>
                      </a:lnTo>
                      <a:lnTo>
                        <a:pt x="517" y="1159"/>
                      </a:lnTo>
                      <a:lnTo>
                        <a:pt x="496" y="1067"/>
                      </a:lnTo>
                      <a:lnTo>
                        <a:pt x="465" y="1030"/>
                      </a:lnTo>
                      <a:lnTo>
                        <a:pt x="443" y="980"/>
                      </a:lnTo>
                      <a:lnTo>
                        <a:pt x="451" y="902"/>
                      </a:lnTo>
                      <a:lnTo>
                        <a:pt x="436" y="843"/>
                      </a:lnTo>
                      <a:lnTo>
                        <a:pt x="399" y="838"/>
                      </a:lnTo>
                      <a:lnTo>
                        <a:pt x="360" y="793"/>
                      </a:lnTo>
                      <a:lnTo>
                        <a:pt x="311" y="768"/>
                      </a:lnTo>
                      <a:lnTo>
                        <a:pt x="261" y="807"/>
                      </a:lnTo>
                      <a:lnTo>
                        <a:pt x="128" y="796"/>
                      </a:lnTo>
                      <a:lnTo>
                        <a:pt x="56" y="698"/>
                      </a:lnTo>
                      <a:lnTo>
                        <a:pt x="0" y="567"/>
                      </a:lnTo>
                      <a:lnTo>
                        <a:pt x="10" y="522"/>
                      </a:lnTo>
                      <a:lnTo>
                        <a:pt x="35" y="489"/>
                      </a:lnTo>
                      <a:lnTo>
                        <a:pt x="47" y="396"/>
                      </a:lnTo>
                      <a:lnTo>
                        <a:pt x="64" y="329"/>
                      </a:lnTo>
                      <a:lnTo>
                        <a:pt x="115" y="260"/>
                      </a:lnTo>
                      <a:lnTo>
                        <a:pt x="167" y="229"/>
                      </a:lnTo>
                      <a:lnTo>
                        <a:pt x="216" y="156"/>
                      </a:lnTo>
                      <a:lnTo>
                        <a:pt x="227" y="126"/>
                      </a:lnTo>
                      <a:lnTo>
                        <a:pt x="292" y="47"/>
                      </a:lnTo>
                      <a:lnTo>
                        <a:pt x="332" y="78"/>
                      </a:lnTo>
                      <a:lnTo>
                        <a:pt x="362" y="75"/>
                      </a:lnTo>
                      <a:lnTo>
                        <a:pt x="397" y="34"/>
                      </a:lnTo>
                      <a:lnTo>
                        <a:pt x="437" y="28"/>
                      </a:lnTo>
                      <a:lnTo>
                        <a:pt x="465" y="39"/>
                      </a:lnTo>
                      <a:lnTo>
                        <a:pt x="490" y="6"/>
                      </a:lnTo>
                      <a:lnTo>
                        <a:pt x="523" y="0"/>
                      </a:lnTo>
                      <a:lnTo>
                        <a:pt x="531" y="61"/>
                      </a:lnTo>
                      <a:lnTo>
                        <a:pt x="552" y="106"/>
                      </a:lnTo>
                      <a:lnTo>
                        <a:pt x="612" y="151"/>
                      </a:lnTo>
                      <a:lnTo>
                        <a:pt x="663" y="159"/>
                      </a:lnTo>
                      <a:lnTo>
                        <a:pt x="669" y="109"/>
                      </a:lnTo>
                      <a:lnTo>
                        <a:pt x="708" y="109"/>
                      </a:lnTo>
                      <a:lnTo>
                        <a:pt x="754" y="140"/>
                      </a:lnTo>
                      <a:lnTo>
                        <a:pt x="805" y="156"/>
                      </a:lnTo>
                      <a:lnTo>
                        <a:pt x="848" y="137"/>
                      </a:lnTo>
                      <a:lnTo>
                        <a:pt x="887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44" name="Group 26"/>
                <p:cNvGrpSpPr>
                  <a:grpSpLocks/>
                </p:cNvGrpSpPr>
                <p:nvPr/>
              </p:nvGrpSpPr>
              <p:grpSpPr bwMode="auto">
                <a:xfrm>
                  <a:off x="2395" y="617"/>
                  <a:ext cx="526" cy="620"/>
                  <a:chOff x="2395" y="617"/>
                  <a:chExt cx="526" cy="620"/>
                </a:xfrm>
              </p:grpSpPr>
              <p:grpSp>
                <p:nvGrpSpPr>
                  <p:cNvPr id="104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603" y="1004"/>
                    <a:ext cx="165" cy="233"/>
                    <a:chOff x="2603" y="1004"/>
                    <a:chExt cx="165" cy="233"/>
                  </a:xfrm>
                </p:grpSpPr>
                <p:sp>
                  <p:nvSpPr>
                    <p:cNvPr id="12316" name="Freeform 28"/>
                    <p:cNvSpPr>
                      <a:spLocks/>
                    </p:cNvSpPr>
                    <p:nvPr/>
                  </p:nvSpPr>
                  <p:spPr bwMode="ltGray">
                    <a:xfrm>
                      <a:off x="2603" y="1089"/>
                      <a:ext cx="78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40"/>
                        </a:cxn>
                        <a:cxn ang="0">
                          <a:pos x="24" y="26"/>
                        </a:cxn>
                        <a:cxn ang="0">
                          <a:pos x="38" y="26"/>
                        </a:cxn>
                        <a:cxn ang="0">
                          <a:pos x="57" y="0"/>
                        </a:cxn>
                        <a:cxn ang="0">
                          <a:pos x="63" y="17"/>
                        </a:cxn>
                        <a:cxn ang="0">
                          <a:pos x="73" y="17"/>
                        </a:cxn>
                        <a:cxn ang="0">
                          <a:pos x="77" y="26"/>
                        </a:cxn>
                        <a:cxn ang="0">
                          <a:pos x="71" y="40"/>
                        </a:cxn>
                        <a:cxn ang="0">
                          <a:pos x="63" y="46"/>
                        </a:cxn>
                        <a:cxn ang="0">
                          <a:pos x="63" y="57"/>
                        </a:cxn>
                        <a:cxn ang="0">
                          <a:pos x="61" y="63"/>
                        </a:cxn>
                        <a:cxn ang="0">
                          <a:pos x="59" y="71"/>
                        </a:cxn>
                        <a:cxn ang="0">
                          <a:pos x="63" y="83"/>
                        </a:cxn>
                        <a:cxn ang="0">
                          <a:pos x="57" y="94"/>
                        </a:cxn>
                        <a:cxn ang="0">
                          <a:pos x="51" y="100"/>
                        </a:cxn>
                        <a:cxn ang="0">
                          <a:pos x="45" y="100"/>
                        </a:cxn>
                        <a:cxn ang="0">
                          <a:pos x="43" y="103"/>
                        </a:cxn>
                        <a:cxn ang="0">
                          <a:pos x="41" y="111"/>
                        </a:cxn>
                        <a:cxn ang="0">
                          <a:pos x="32" y="114"/>
                        </a:cxn>
                        <a:cxn ang="0">
                          <a:pos x="30" y="111"/>
                        </a:cxn>
                        <a:cxn ang="0">
                          <a:pos x="22" y="120"/>
                        </a:cxn>
                        <a:cxn ang="0">
                          <a:pos x="20" y="122"/>
                        </a:cxn>
                        <a:cxn ang="0">
                          <a:pos x="10" y="131"/>
                        </a:cxn>
                        <a:cxn ang="0">
                          <a:pos x="6" y="131"/>
                        </a:cxn>
                        <a:cxn ang="0">
                          <a:pos x="4" y="125"/>
                        </a:cxn>
                        <a:cxn ang="0">
                          <a:pos x="2" y="111"/>
                        </a:cxn>
                        <a:cxn ang="0">
                          <a:pos x="0" y="108"/>
                        </a:cxn>
                        <a:cxn ang="0">
                          <a:pos x="0" y="97"/>
                        </a:cxn>
                        <a:cxn ang="0">
                          <a:pos x="6" y="91"/>
                        </a:cxn>
                        <a:cxn ang="0">
                          <a:pos x="12" y="85"/>
                        </a:cxn>
                        <a:cxn ang="0">
                          <a:pos x="16" y="74"/>
                        </a:cxn>
                        <a:cxn ang="0">
                          <a:pos x="22" y="74"/>
                        </a:cxn>
                        <a:cxn ang="0">
                          <a:pos x="26" y="77"/>
                        </a:cxn>
                        <a:cxn ang="0">
                          <a:pos x="32" y="74"/>
                        </a:cxn>
                        <a:cxn ang="0">
                          <a:pos x="26" y="71"/>
                        </a:cxn>
                        <a:cxn ang="0">
                          <a:pos x="18" y="40"/>
                        </a:cxn>
                      </a:cxnLst>
                      <a:rect l="0" t="0" r="r" b="b"/>
                      <a:pathLst>
                        <a:path w="78" h="132">
                          <a:moveTo>
                            <a:pt x="18" y="40"/>
                          </a:moveTo>
                          <a:lnTo>
                            <a:pt x="24" y="26"/>
                          </a:lnTo>
                          <a:lnTo>
                            <a:pt x="38" y="26"/>
                          </a:lnTo>
                          <a:lnTo>
                            <a:pt x="57" y="0"/>
                          </a:lnTo>
                          <a:lnTo>
                            <a:pt x="63" y="17"/>
                          </a:lnTo>
                          <a:lnTo>
                            <a:pt x="73" y="17"/>
                          </a:lnTo>
                          <a:lnTo>
                            <a:pt x="77" y="26"/>
                          </a:lnTo>
                          <a:lnTo>
                            <a:pt x="71" y="40"/>
                          </a:lnTo>
                          <a:lnTo>
                            <a:pt x="63" y="46"/>
                          </a:lnTo>
                          <a:lnTo>
                            <a:pt x="63" y="57"/>
                          </a:lnTo>
                          <a:lnTo>
                            <a:pt x="61" y="63"/>
                          </a:lnTo>
                          <a:lnTo>
                            <a:pt x="59" y="71"/>
                          </a:lnTo>
                          <a:lnTo>
                            <a:pt x="63" y="83"/>
                          </a:lnTo>
                          <a:lnTo>
                            <a:pt x="57" y="94"/>
                          </a:lnTo>
                          <a:lnTo>
                            <a:pt x="51" y="100"/>
                          </a:lnTo>
                          <a:lnTo>
                            <a:pt x="45" y="100"/>
                          </a:lnTo>
                          <a:lnTo>
                            <a:pt x="43" y="103"/>
                          </a:lnTo>
                          <a:lnTo>
                            <a:pt x="41" y="111"/>
                          </a:lnTo>
                          <a:lnTo>
                            <a:pt x="32" y="114"/>
                          </a:lnTo>
                          <a:lnTo>
                            <a:pt x="30" y="111"/>
                          </a:lnTo>
                          <a:lnTo>
                            <a:pt x="22" y="120"/>
                          </a:lnTo>
                          <a:lnTo>
                            <a:pt x="20" y="122"/>
                          </a:lnTo>
                          <a:lnTo>
                            <a:pt x="10" y="131"/>
                          </a:lnTo>
                          <a:lnTo>
                            <a:pt x="6" y="131"/>
                          </a:lnTo>
                          <a:lnTo>
                            <a:pt x="4" y="125"/>
                          </a:lnTo>
                          <a:lnTo>
                            <a:pt x="2" y="111"/>
                          </a:lnTo>
                          <a:lnTo>
                            <a:pt x="0" y="108"/>
                          </a:lnTo>
                          <a:lnTo>
                            <a:pt x="0" y="97"/>
                          </a:lnTo>
                          <a:lnTo>
                            <a:pt x="6" y="91"/>
                          </a:lnTo>
                          <a:lnTo>
                            <a:pt x="12" y="85"/>
                          </a:lnTo>
                          <a:lnTo>
                            <a:pt x="16" y="74"/>
                          </a:lnTo>
                          <a:lnTo>
                            <a:pt x="22" y="74"/>
                          </a:lnTo>
                          <a:lnTo>
                            <a:pt x="26" y="77"/>
                          </a:lnTo>
                          <a:lnTo>
                            <a:pt x="32" y="74"/>
                          </a:lnTo>
                          <a:lnTo>
                            <a:pt x="26" y="71"/>
                          </a:lnTo>
                          <a:lnTo>
                            <a:pt x="18" y="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317" name="Freeform 29"/>
                    <p:cNvSpPr>
                      <a:spLocks/>
                    </p:cNvSpPr>
                    <p:nvPr/>
                  </p:nvSpPr>
                  <p:spPr bwMode="ltGray">
                    <a:xfrm>
                      <a:off x="2674" y="1004"/>
                      <a:ext cx="94" cy="233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25"/>
                        </a:cxn>
                        <a:cxn ang="0">
                          <a:pos x="57" y="22"/>
                        </a:cxn>
                        <a:cxn ang="0">
                          <a:pos x="65" y="14"/>
                        </a:cxn>
                        <a:cxn ang="0">
                          <a:pos x="75" y="6"/>
                        </a:cxn>
                        <a:cxn ang="0">
                          <a:pos x="93" y="3"/>
                        </a:cxn>
                        <a:cxn ang="0">
                          <a:pos x="87" y="22"/>
                        </a:cxn>
                        <a:cxn ang="0">
                          <a:pos x="79" y="28"/>
                        </a:cxn>
                        <a:cxn ang="0">
                          <a:pos x="67" y="45"/>
                        </a:cxn>
                        <a:cxn ang="0">
                          <a:pos x="81" y="45"/>
                        </a:cxn>
                        <a:cxn ang="0">
                          <a:pos x="93" y="45"/>
                        </a:cxn>
                        <a:cxn ang="0">
                          <a:pos x="85" y="64"/>
                        </a:cxn>
                        <a:cxn ang="0">
                          <a:pos x="71" y="73"/>
                        </a:cxn>
                        <a:cxn ang="0">
                          <a:pos x="69" y="87"/>
                        </a:cxn>
                        <a:cxn ang="0">
                          <a:pos x="81" y="106"/>
                        </a:cxn>
                        <a:cxn ang="0">
                          <a:pos x="87" y="126"/>
                        </a:cxn>
                        <a:cxn ang="0">
                          <a:pos x="93" y="151"/>
                        </a:cxn>
                        <a:cxn ang="0">
                          <a:pos x="89" y="182"/>
                        </a:cxn>
                        <a:cxn ang="0">
                          <a:pos x="79" y="196"/>
                        </a:cxn>
                        <a:cxn ang="0">
                          <a:pos x="87" y="218"/>
                        </a:cxn>
                        <a:cxn ang="0">
                          <a:pos x="65" y="218"/>
                        </a:cxn>
                        <a:cxn ang="0">
                          <a:pos x="53" y="215"/>
                        </a:cxn>
                        <a:cxn ang="0">
                          <a:pos x="36" y="224"/>
                        </a:cxn>
                        <a:cxn ang="0">
                          <a:pos x="26" y="226"/>
                        </a:cxn>
                        <a:cxn ang="0">
                          <a:pos x="14" y="229"/>
                        </a:cxn>
                        <a:cxn ang="0">
                          <a:pos x="4" y="221"/>
                        </a:cxn>
                        <a:cxn ang="0">
                          <a:pos x="0" y="207"/>
                        </a:cxn>
                        <a:cxn ang="0">
                          <a:pos x="10" y="193"/>
                        </a:cxn>
                        <a:cxn ang="0">
                          <a:pos x="24" y="190"/>
                        </a:cxn>
                        <a:cxn ang="0">
                          <a:pos x="16" y="182"/>
                        </a:cxn>
                        <a:cxn ang="0">
                          <a:pos x="16" y="168"/>
                        </a:cxn>
                        <a:cxn ang="0">
                          <a:pos x="28" y="159"/>
                        </a:cxn>
                        <a:cxn ang="0">
                          <a:pos x="38" y="157"/>
                        </a:cxn>
                        <a:cxn ang="0">
                          <a:pos x="44" y="131"/>
                        </a:cxn>
                        <a:cxn ang="0">
                          <a:pos x="49" y="106"/>
                        </a:cxn>
                        <a:cxn ang="0">
                          <a:pos x="40" y="89"/>
                        </a:cxn>
                        <a:cxn ang="0">
                          <a:pos x="20" y="84"/>
                        </a:cxn>
                        <a:cxn ang="0">
                          <a:pos x="30" y="34"/>
                        </a:cxn>
                      </a:cxnLst>
                      <a:rect l="0" t="0" r="r" b="b"/>
                      <a:pathLst>
                        <a:path w="94" h="233">
                          <a:moveTo>
                            <a:pt x="30" y="34"/>
                          </a:moveTo>
                          <a:lnTo>
                            <a:pt x="36" y="25"/>
                          </a:lnTo>
                          <a:lnTo>
                            <a:pt x="53" y="28"/>
                          </a:lnTo>
                          <a:lnTo>
                            <a:pt x="57" y="22"/>
                          </a:lnTo>
                          <a:lnTo>
                            <a:pt x="61" y="14"/>
                          </a:lnTo>
                          <a:lnTo>
                            <a:pt x="65" y="14"/>
                          </a:lnTo>
                          <a:lnTo>
                            <a:pt x="69" y="11"/>
                          </a:lnTo>
                          <a:lnTo>
                            <a:pt x="75" y="6"/>
                          </a:lnTo>
                          <a:lnTo>
                            <a:pt x="83" y="0"/>
                          </a:lnTo>
                          <a:lnTo>
                            <a:pt x="93" y="3"/>
                          </a:lnTo>
                          <a:lnTo>
                            <a:pt x="91" y="14"/>
                          </a:lnTo>
                          <a:lnTo>
                            <a:pt x="87" y="22"/>
                          </a:lnTo>
                          <a:lnTo>
                            <a:pt x="83" y="25"/>
                          </a:lnTo>
                          <a:lnTo>
                            <a:pt x="79" y="28"/>
                          </a:lnTo>
                          <a:lnTo>
                            <a:pt x="67" y="34"/>
                          </a:lnTo>
                          <a:lnTo>
                            <a:pt x="67" y="45"/>
                          </a:lnTo>
                          <a:lnTo>
                            <a:pt x="69" y="50"/>
                          </a:lnTo>
                          <a:lnTo>
                            <a:pt x="81" y="45"/>
                          </a:lnTo>
                          <a:lnTo>
                            <a:pt x="91" y="39"/>
                          </a:lnTo>
                          <a:lnTo>
                            <a:pt x="93" y="45"/>
                          </a:lnTo>
                          <a:lnTo>
                            <a:pt x="93" y="61"/>
                          </a:lnTo>
                          <a:lnTo>
                            <a:pt x="85" y="64"/>
                          </a:lnTo>
                          <a:lnTo>
                            <a:pt x="77" y="64"/>
                          </a:lnTo>
                          <a:lnTo>
                            <a:pt x="71" y="73"/>
                          </a:lnTo>
                          <a:lnTo>
                            <a:pt x="69" y="78"/>
                          </a:lnTo>
                          <a:lnTo>
                            <a:pt x="69" y="87"/>
                          </a:lnTo>
                          <a:lnTo>
                            <a:pt x="75" y="98"/>
                          </a:lnTo>
                          <a:lnTo>
                            <a:pt x="81" y="106"/>
                          </a:lnTo>
                          <a:lnTo>
                            <a:pt x="85" y="115"/>
                          </a:lnTo>
                          <a:lnTo>
                            <a:pt x="87" y="126"/>
                          </a:lnTo>
                          <a:lnTo>
                            <a:pt x="89" y="137"/>
                          </a:lnTo>
                          <a:lnTo>
                            <a:pt x="93" y="151"/>
                          </a:lnTo>
                          <a:lnTo>
                            <a:pt x="93" y="171"/>
                          </a:lnTo>
                          <a:lnTo>
                            <a:pt x="89" y="182"/>
                          </a:lnTo>
                          <a:lnTo>
                            <a:pt x="81" y="190"/>
                          </a:lnTo>
                          <a:lnTo>
                            <a:pt x="79" y="196"/>
                          </a:lnTo>
                          <a:lnTo>
                            <a:pt x="83" y="207"/>
                          </a:lnTo>
                          <a:lnTo>
                            <a:pt x="87" y="218"/>
                          </a:lnTo>
                          <a:lnTo>
                            <a:pt x="75" y="218"/>
                          </a:lnTo>
                          <a:lnTo>
                            <a:pt x="65" y="218"/>
                          </a:lnTo>
                          <a:lnTo>
                            <a:pt x="61" y="215"/>
                          </a:lnTo>
                          <a:lnTo>
                            <a:pt x="53" y="215"/>
                          </a:lnTo>
                          <a:lnTo>
                            <a:pt x="44" y="218"/>
                          </a:lnTo>
                          <a:lnTo>
                            <a:pt x="36" y="224"/>
                          </a:lnTo>
                          <a:lnTo>
                            <a:pt x="30" y="224"/>
                          </a:lnTo>
                          <a:lnTo>
                            <a:pt x="26" y="226"/>
                          </a:lnTo>
                          <a:lnTo>
                            <a:pt x="16" y="232"/>
                          </a:lnTo>
                          <a:lnTo>
                            <a:pt x="14" y="229"/>
                          </a:lnTo>
                          <a:lnTo>
                            <a:pt x="10" y="224"/>
                          </a:lnTo>
                          <a:lnTo>
                            <a:pt x="4" y="221"/>
                          </a:lnTo>
                          <a:lnTo>
                            <a:pt x="0" y="218"/>
                          </a:lnTo>
                          <a:lnTo>
                            <a:pt x="0" y="207"/>
                          </a:lnTo>
                          <a:lnTo>
                            <a:pt x="4" y="193"/>
                          </a:lnTo>
                          <a:lnTo>
                            <a:pt x="10" y="193"/>
                          </a:lnTo>
                          <a:lnTo>
                            <a:pt x="16" y="190"/>
                          </a:lnTo>
                          <a:lnTo>
                            <a:pt x="24" y="190"/>
                          </a:lnTo>
                          <a:lnTo>
                            <a:pt x="24" y="187"/>
                          </a:lnTo>
                          <a:lnTo>
                            <a:pt x="16" y="182"/>
                          </a:lnTo>
                          <a:lnTo>
                            <a:pt x="16" y="173"/>
                          </a:lnTo>
                          <a:lnTo>
                            <a:pt x="16" y="168"/>
                          </a:lnTo>
                          <a:lnTo>
                            <a:pt x="24" y="162"/>
                          </a:lnTo>
                          <a:lnTo>
                            <a:pt x="28" y="159"/>
                          </a:lnTo>
                          <a:lnTo>
                            <a:pt x="32" y="157"/>
                          </a:lnTo>
                          <a:lnTo>
                            <a:pt x="38" y="157"/>
                          </a:lnTo>
                          <a:lnTo>
                            <a:pt x="42" y="154"/>
                          </a:lnTo>
                          <a:lnTo>
                            <a:pt x="44" y="131"/>
                          </a:lnTo>
                          <a:lnTo>
                            <a:pt x="49" y="115"/>
                          </a:lnTo>
                          <a:lnTo>
                            <a:pt x="49" y="106"/>
                          </a:lnTo>
                          <a:lnTo>
                            <a:pt x="36" y="103"/>
                          </a:lnTo>
                          <a:lnTo>
                            <a:pt x="40" y="89"/>
                          </a:lnTo>
                          <a:lnTo>
                            <a:pt x="30" y="81"/>
                          </a:lnTo>
                          <a:lnTo>
                            <a:pt x="20" y="84"/>
                          </a:lnTo>
                          <a:lnTo>
                            <a:pt x="32" y="64"/>
                          </a:lnTo>
                          <a:lnTo>
                            <a:pt x="30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12318" name="Freeform 30"/>
                  <p:cNvSpPr>
                    <a:spLocks/>
                  </p:cNvSpPr>
                  <p:nvPr/>
                </p:nvSpPr>
                <p:spPr bwMode="ltGray">
                  <a:xfrm>
                    <a:off x="2395" y="617"/>
                    <a:ext cx="526" cy="390"/>
                  </a:xfrm>
                  <a:custGeom>
                    <a:avLst/>
                    <a:gdLst/>
                    <a:ahLst/>
                    <a:cxnLst>
                      <a:cxn ang="0">
                        <a:pos x="33" y="381"/>
                      </a:cxn>
                      <a:cxn ang="0">
                        <a:pos x="53" y="353"/>
                      </a:cxn>
                      <a:cxn ang="0">
                        <a:pos x="64" y="344"/>
                      </a:cxn>
                      <a:cxn ang="0">
                        <a:pos x="82" y="336"/>
                      </a:cxn>
                      <a:cxn ang="0">
                        <a:pos x="95" y="336"/>
                      </a:cxn>
                      <a:cxn ang="0">
                        <a:pos x="107" y="325"/>
                      </a:cxn>
                      <a:cxn ang="0">
                        <a:pos x="121" y="308"/>
                      </a:cxn>
                      <a:cxn ang="0">
                        <a:pos x="134" y="299"/>
                      </a:cxn>
                      <a:cxn ang="0">
                        <a:pos x="148" y="291"/>
                      </a:cxn>
                      <a:cxn ang="0">
                        <a:pos x="163" y="280"/>
                      </a:cxn>
                      <a:cxn ang="0">
                        <a:pos x="183" y="274"/>
                      </a:cxn>
                      <a:cxn ang="0">
                        <a:pos x="214" y="280"/>
                      </a:cxn>
                      <a:cxn ang="0">
                        <a:pos x="239" y="269"/>
                      </a:cxn>
                      <a:cxn ang="0">
                        <a:pos x="253" y="241"/>
                      </a:cxn>
                      <a:cxn ang="0">
                        <a:pos x="270" y="218"/>
                      </a:cxn>
                      <a:cxn ang="0">
                        <a:pos x="282" y="199"/>
                      </a:cxn>
                      <a:cxn ang="0">
                        <a:pos x="292" y="182"/>
                      </a:cxn>
                      <a:cxn ang="0">
                        <a:pos x="315" y="165"/>
                      </a:cxn>
                      <a:cxn ang="0">
                        <a:pos x="311" y="188"/>
                      </a:cxn>
                      <a:cxn ang="0">
                        <a:pos x="329" y="199"/>
                      </a:cxn>
                      <a:cxn ang="0">
                        <a:pos x="344" y="190"/>
                      </a:cxn>
                      <a:cxn ang="0">
                        <a:pos x="350" y="174"/>
                      </a:cxn>
                      <a:cxn ang="0">
                        <a:pos x="356" y="157"/>
                      </a:cxn>
                      <a:cxn ang="0">
                        <a:pos x="366" y="140"/>
                      </a:cxn>
                      <a:cxn ang="0">
                        <a:pos x="395" y="140"/>
                      </a:cxn>
                      <a:cxn ang="0">
                        <a:pos x="424" y="112"/>
                      </a:cxn>
                      <a:cxn ang="0">
                        <a:pos x="453" y="92"/>
                      </a:cxn>
                      <a:cxn ang="0">
                        <a:pos x="484" y="45"/>
                      </a:cxn>
                      <a:cxn ang="0">
                        <a:pos x="511" y="22"/>
                      </a:cxn>
                      <a:cxn ang="0">
                        <a:pos x="502" y="0"/>
                      </a:cxn>
                      <a:cxn ang="0">
                        <a:pos x="455" y="14"/>
                      </a:cxn>
                      <a:cxn ang="0">
                        <a:pos x="424" y="28"/>
                      </a:cxn>
                      <a:cxn ang="0">
                        <a:pos x="391" y="36"/>
                      </a:cxn>
                      <a:cxn ang="0">
                        <a:pos x="350" y="59"/>
                      </a:cxn>
                      <a:cxn ang="0">
                        <a:pos x="315" y="73"/>
                      </a:cxn>
                      <a:cxn ang="0">
                        <a:pos x="278" y="92"/>
                      </a:cxn>
                      <a:cxn ang="0">
                        <a:pos x="253" y="120"/>
                      </a:cxn>
                      <a:cxn ang="0">
                        <a:pos x="231" y="140"/>
                      </a:cxn>
                      <a:cxn ang="0">
                        <a:pos x="189" y="174"/>
                      </a:cxn>
                      <a:cxn ang="0">
                        <a:pos x="146" y="215"/>
                      </a:cxn>
                      <a:cxn ang="0">
                        <a:pos x="109" y="246"/>
                      </a:cxn>
                      <a:cxn ang="0">
                        <a:pos x="80" y="288"/>
                      </a:cxn>
                      <a:cxn ang="0">
                        <a:pos x="49" y="316"/>
                      </a:cxn>
                      <a:cxn ang="0">
                        <a:pos x="0" y="389"/>
                      </a:cxn>
                    </a:cxnLst>
                    <a:rect l="0" t="0" r="r" b="b"/>
                    <a:pathLst>
                      <a:path w="526" h="390">
                        <a:moveTo>
                          <a:pt x="0" y="389"/>
                        </a:moveTo>
                        <a:lnTo>
                          <a:pt x="33" y="381"/>
                        </a:lnTo>
                        <a:lnTo>
                          <a:pt x="45" y="364"/>
                        </a:lnTo>
                        <a:lnTo>
                          <a:pt x="53" y="353"/>
                        </a:lnTo>
                        <a:lnTo>
                          <a:pt x="56" y="344"/>
                        </a:lnTo>
                        <a:lnTo>
                          <a:pt x="64" y="344"/>
                        </a:lnTo>
                        <a:lnTo>
                          <a:pt x="72" y="336"/>
                        </a:lnTo>
                        <a:lnTo>
                          <a:pt x="82" y="336"/>
                        </a:lnTo>
                        <a:lnTo>
                          <a:pt x="88" y="336"/>
                        </a:lnTo>
                        <a:lnTo>
                          <a:pt x="95" y="336"/>
                        </a:lnTo>
                        <a:lnTo>
                          <a:pt x="99" y="336"/>
                        </a:lnTo>
                        <a:lnTo>
                          <a:pt x="107" y="325"/>
                        </a:lnTo>
                        <a:lnTo>
                          <a:pt x="111" y="316"/>
                        </a:lnTo>
                        <a:lnTo>
                          <a:pt x="121" y="308"/>
                        </a:lnTo>
                        <a:lnTo>
                          <a:pt x="128" y="305"/>
                        </a:lnTo>
                        <a:lnTo>
                          <a:pt x="134" y="299"/>
                        </a:lnTo>
                        <a:lnTo>
                          <a:pt x="142" y="297"/>
                        </a:lnTo>
                        <a:lnTo>
                          <a:pt x="148" y="291"/>
                        </a:lnTo>
                        <a:lnTo>
                          <a:pt x="156" y="285"/>
                        </a:lnTo>
                        <a:lnTo>
                          <a:pt x="163" y="280"/>
                        </a:lnTo>
                        <a:lnTo>
                          <a:pt x="173" y="271"/>
                        </a:lnTo>
                        <a:lnTo>
                          <a:pt x="183" y="274"/>
                        </a:lnTo>
                        <a:lnTo>
                          <a:pt x="198" y="280"/>
                        </a:lnTo>
                        <a:lnTo>
                          <a:pt x="214" y="280"/>
                        </a:lnTo>
                        <a:lnTo>
                          <a:pt x="231" y="271"/>
                        </a:lnTo>
                        <a:lnTo>
                          <a:pt x="239" y="269"/>
                        </a:lnTo>
                        <a:lnTo>
                          <a:pt x="245" y="252"/>
                        </a:lnTo>
                        <a:lnTo>
                          <a:pt x="253" y="241"/>
                        </a:lnTo>
                        <a:lnTo>
                          <a:pt x="266" y="227"/>
                        </a:lnTo>
                        <a:lnTo>
                          <a:pt x="270" y="218"/>
                        </a:lnTo>
                        <a:lnTo>
                          <a:pt x="270" y="207"/>
                        </a:lnTo>
                        <a:lnTo>
                          <a:pt x="282" y="199"/>
                        </a:lnTo>
                        <a:lnTo>
                          <a:pt x="288" y="190"/>
                        </a:lnTo>
                        <a:lnTo>
                          <a:pt x="292" y="182"/>
                        </a:lnTo>
                        <a:lnTo>
                          <a:pt x="296" y="182"/>
                        </a:lnTo>
                        <a:lnTo>
                          <a:pt x="315" y="165"/>
                        </a:lnTo>
                        <a:lnTo>
                          <a:pt x="315" y="182"/>
                        </a:lnTo>
                        <a:lnTo>
                          <a:pt x="311" y="188"/>
                        </a:lnTo>
                        <a:lnTo>
                          <a:pt x="315" y="196"/>
                        </a:lnTo>
                        <a:lnTo>
                          <a:pt x="329" y="199"/>
                        </a:lnTo>
                        <a:lnTo>
                          <a:pt x="336" y="199"/>
                        </a:lnTo>
                        <a:lnTo>
                          <a:pt x="344" y="190"/>
                        </a:lnTo>
                        <a:lnTo>
                          <a:pt x="350" y="182"/>
                        </a:lnTo>
                        <a:lnTo>
                          <a:pt x="350" y="174"/>
                        </a:lnTo>
                        <a:lnTo>
                          <a:pt x="356" y="165"/>
                        </a:lnTo>
                        <a:lnTo>
                          <a:pt x="356" y="157"/>
                        </a:lnTo>
                        <a:lnTo>
                          <a:pt x="362" y="146"/>
                        </a:lnTo>
                        <a:lnTo>
                          <a:pt x="366" y="140"/>
                        </a:lnTo>
                        <a:lnTo>
                          <a:pt x="375" y="140"/>
                        </a:lnTo>
                        <a:lnTo>
                          <a:pt x="395" y="140"/>
                        </a:lnTo>
                        <a:lnTo>
                          <a:pt x="410" y="129"/>
                        </a:lnTo>
                        <a:lnTo>
                          <a:pt x="424" y="112"/>
                        </a:lnTo>
                        <a:lnTo>
                          <a:pt x="439" y="106"/>
                        </a:lnTo>
                        <a:lnTo>
                          <a:pt x="453" y="92"/>
                        </a:lnTo>
                        <a:lnTo>
                          <a:pt x="463" y="70"/>
                        </a:lnTo>
                        <a:lnTo>
                          <a:pt x="484" y="45"/>
                        </a:lnTo>
                        <a:lnTo>
                          <a:pt x="498" y="34"/>
                        </a:lnTo>
                        <a:lnTo>
                          <a:pt x="511" y="22"/>
                        </a:lnTo>
                        <a:lnTo>
                          <a:pt x="525" y="8"/>
                        </a:lnTo>
                        <a:lnTo>
                          <a:pt x="502" y="0"/>
                        </a:lnTo>
                        <a:lnTo>
                          <a:pt x="478" y="0"/>
                        </a:lnTo>
                        <a:lnTo>
                          <a:pt x="455" y="14"/>
                        </a:lnTo>
                        <a:lnTo>
                          <a:pt x="443" y="22"/>
                        </a:lnTo>
                        <a:lnTo>
                          <a:pt x="424" y="28"/>
                        </a:lnTo>
                        <a:lnTo>
                          <a:pt x="403" y="31"/>
                        </a:lnTo>
                        <a:lnTo>
                          <a:pt x="391" y="36"/>
                        </a:lnTo>
                        <a:lnTo>
                          <a:pt x="366" y="50"/>
                        </a:lnTo>
                        <a:lnTo>
                          <a:pt x="350" y="59"/>
                        </a:lnTo>
                        <a:lnTo>
                          <a:pt x="334" y="67"/>
                        </a:lnTo>
                        <a:lnTo>
                          <a:pt x="315" y="73"/>
                        </a:lnTo>
                        <a:lnTo>
                          <a:pt x="296" y="81"/>
                        </a:lnTo>
                        <a:lnTo>
                          <a:pt x="278" y="92"/>
                        </a:lnTo>
                        <a:lnTo>
                          <a:pt x="264" y="106"/>
                        </a:lnTo>
                        <a:lnTo>
                          <a:pt x="253" y="120"/>
                        </a:lnTo>
                        <a:lnTo>
                          <a:pt x="241" y="132"/>
                        </a:lnTo>
                        <a:lnTo>
                          <a:pt x="231" y="140"/>
                        </a:lnTo>
                        <a:lnTo>
                          <a:pt x="210" y="157"/>
                        </a:lnTo>
                        <a:lnTo>
                          <a:pt x="189" y="174"/>
                        </a:lnTo>
                        <a:lnTo>
                          <a:pt x="163" y="190"/>
                        </a:lnTo>
                        <a:lnTo>
                          <a:pt x="146" y="215"/>
                        </a:lnTo>
                        <a:lnTo>
                          <a:pt x="126" y="235"/>
                        </a:lnTo>
                        <a:lnTo>
                          <a:pt x="109" y="246"/>
                        </a:lnTo>
                        <a:lnTo>
                          <a:pt x="91" y="271"/>
                        </a:lnTo>
                        <a:lnTo>
                          <a:pt x="80" y="288"/>
                        </a:lnTo>
                        <a:lnTo>
                          <a:pt x="64" y="305"/>
                        </a:lnTo>
                        <a:lnTo>
                          <a:pt x="49" y="316"/>
                        </a:lnTo>
                        <a:lnTo>
                          <a:pt x="33" y="327"/>
                        </a:lnTo>
                        <a:lnTo>
                          <a:pt x="0" y="389"/>
                        </a:lnTo>
                      </a:path>
                    </a:pathLst>
                  </a:custGeom>
                  <a:solidFill>
                    <a:schemeClr val="bg1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19" name="Freeform 31"/>
                <p:cNvSpPr>
                  <a:spLocks/>
                </p:cNvSpPr>
                <p:nvPr/>
              </p:nvSpPr>
              <p:spPr bwMode="ltGray">
                <a:xfrm>
                  <a:off x="3324" y="2815"/>
                  <a:ext cx="158" cy="378"/>
                </a:xfrm>
                <a:custGeom>
                  <a:avLst/>
                  <a:gdLst/>
                  <a:ahLst/>
                  <a:cxnLst>
                    <a:cxn ang="0">
                      <a:pos x="29" y="117"/>
                    </a:cxn>
                    <a:cxn ang="0">
                      <a:pos x="26" y="193"/>
                    </a:cxn>
                    <a:cxn ang="0">
                      <a:pos x="12" y="240"/>
                    </a:cxn>
                    <a:cxn ang="0">
                      <a:pos x="0" y="285"/>
                    </a:cxn>
                    <a:cxn ang="0">
                      <a:pos x="0" y="318"/>
                    </a:cxn>
                    <a:cxn ang="0">
                      <a:pos x="4" y="346"/>
                    </a:cxn>
                    <a:cxn ang="0">
                      <a:pos x="18" y="371"/>
                    </a:cxn>
                    <a:cxn ang="0">
                      <a:pos x="29" y="374"/>
                    </a:cxn>
                    <a:cxn ang="0">
                      <a:pos x="39" y="374"/>
                    </a:cxn>
                    <a:cxn ang="0">
                      <a:pos x="51" y="377"/>
                    </a:cxn>
                    <a:cxn ang="0">
                      <a:pos x="57" y="357"/>
                    </a:cxn>
                    <a:cxn ang="0">
                      <a:pos x="63" y="307"/>
                    </a:cxn>
                    <a:cxn ang="0">
                      <a:pos x="80" y="274"/>
                    </a:cxn>
                    <a:cxn ang="0">
                      <a:pos x="84" y="223"/>
                    </a:cxn>
                    <a:cxn ang="0">
                      <a:pos x="92" y="204"/>
                    </a:cxn>
                    <a:cxn ang="0">
                      <a:pos x="100" y="190"/>
                    </a:cxn>
                    <a:cxn ang="0">
                      <a:pos x="106" y="154"/>
                    </a:cxn>
                    <a:cxn ang="0">
                      <a:pos x="118" y="131"/>
                    </a:cxn>
                    <a:cxn ang="0">
                      <a:pos x="126" y="114"/>
                    </a:cxn>
                    <a:cxn ang="0">
                      <a:pos x="133" y="101"/>
                    </a:cxn>
                    <a:cxn ang="0">
                      <a:pos x="133" y="92"/>
                    </a:cxn>
                    <a:cxn ang="0">
                      <a:pos x="151" y="73"/>
                    </a:cxn>
                    <a:cxn ang="0">
                      <a:pos x="153" y="42"/>
                    </a:cxn>
                    <a:cxn ang="0">
                      <a:pos x="157" y="22"/>
                    </a:cxn>
                    <a:cxn ang="0">
                      <a:pos x="141" y="14"/>
                    </a:cxn>
                    <a:cxn ang="0">
                      <a:pos x="131" y="0"/>
                    </a:cxn>
                    <a:cxn ang="0">
                      <a:pos x="118" y="14"/>
                    </a:cxn>
                    <a:cxn ang="0">
                      <a:pos x="106" y="47"/>
                    </a:cxn>
                    <a:cxn ang="0">
                      <a:pos x="92" y="70"/>
                    </a:cxn>
                    <a:cxn ang="0">
                      <a:pos x="80" y="89"/>
                    </a:cxn>
                    <a:cxn ang="0">
                      <a:pos x="75" y="89"/>
                    </a:cxn>
                    <a:cxn ang="0">
                      <a:pos x="63" y="101"/>
                    </a:cxn>
                    <a:cxn ang="0">
                      <a:pos x="57" y="112"/>
                    </a:cxn>
                    <a:cxn ang="0">
                      <a:pos x="29" y="117"/>
                    </a:cxn>
                  </a:cxnLst>
                  <a:rect l="0" t="0" r="r" b="b"/>
                  <a:pathLst>
                    <a:path w="158" h="378">
                      <a:moveTo>
                        <a:pt x="29" y="117"/>
                      </a:moveTo>
                      <a:lnTo>
                        <a:pt x="26" y="193"/>
                      </a:lnTo>
                      <a:lnTo>
                        <a:pt x="12" y="240"/>
                      </a:lnTo>
                      <a:lnTo>
                        <a:pt x="0" y="285"/>
                      </a:lnTo>
                      <a:lnTo>
                        <a:pt x="0" y="318"/>
                      </a:lnTo>
                      <a:lnTo>
                        <a:pt x="4" y="346"/>
                      </a:lnTo>
                      <a:lnTo>
                        <a:pt x="18" y="371"/>
                      </a:lnTo>
                      <a:lnTo>
                        <a:pt x="29" y="374"/>
                      </a:lnTo>
                      <a:lnTo>
                        <a:pt x="39" y="374"/>
                      </a:lnTo>
                      <a:lnTo>
                        <a:pt x="51" y="377"/>
                      </a:lnTo>
                      <a:lnTo>
                        <a:pt x="57" y="357"/>
                      </a:lnTo>
                      <a:lnTo>
                        <a:pt x="63" y="307"/>
                      </a:lnTo>
                      <a:lnTo>
                        <a:pt x="80" y="274"/>
                      </a:lnTo>
                      <a:lnTo>
                        <a:pt x="84" y="223"/>
                      </a:lnTo>
                      <a:lnTo>
                        <a:pt x="92" y="204"/>
                      </a:lnTo>
                      <a:lnTo>
                        <a:pt x="100" y="190"/>
                      </a:lnTo>
                      <a:lnTo>
                        <a:pt x="106" y="154"/>
                      </a:lnTo>
                      <a:lnTo>
                        <a:pt x="118" y="131"/>
                      </a:lnTo>
                      <a:lnTo>
                        <a:pt x="126" y="114"/>
                      </a:lnTo>
                      <a:lnTo>
                        <a:pt x="133" y="101"/>
                      </a:lnTo>
                      <a:lnTo>
                        <a:pt x="133" y="92"/>
                      </a:lnTo>
                      <a:lnTo>
                        <a:pt x="151" y="73"/>
                      </a:lnTo>
                      <a:lnTo>
                        <a:pt x="153" y="42"/>
                      </a:lnTo>
                      <a:lnTo>
                        <a:pt x="157" y="22"/>
                      </a:lnTo>
                      <a:lnTo>
                        <a:pt x="141" y="14"/>
                      </a:lnTo>
                      <a:lnTo>
                        <a:pt x="131" y="0"/>
                      </a:lnTo>
                      <a:lnTo>
                        <a:pt x="118" y="14"/>
                      </a:lnTo>
                      <a:lnTo>
                        <a:pt x="106" y="47"/>
                      </a:lnTo>
                      <a:lnTo>
                        <a:pt x="92" y="70"/>
                      </a:lnTo>
                      <a:lnTo>
                        <a:pt x="80" y="89"/>
                      </a:lnTo>
                      <a:lnTo>
                        <a:pt x="75" y="89"/>
                      </a:lnTo>
                      <a:lnTo>
                        <a:pt x="63" y="101"/>
                      </a:lnTo>
                      <a:lnTo>
                        <a:pt x="57" y="112"/>
                      </a:lnTo>
                      <a:lnTo>
                        <a:pt x="29" y="11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ltGray">
                <a:xfrm>
                  <a:off x="2575" y="655"/>
                  <a:ext cx="2126" cy="1789"/>
                </a:xfrm>
                <a:custGeom>
                  <a:avLst/>
                  <a:gdLst/>
                  <a:ahLst/>
                  <a:cxnLst>
                    <a:cxn ang="0">
                      <a:pos x="124" y="750"/>
                    </a:cxn>
                    <a:cxn ang="0">
                      <a:pos x="142" y="619"/>
                    </a:cxn>
                    <a:cxn ang="0">
                      <a:pos x="214" y="544"/>
                    </a:cxn>
                    <a:cxn ang="0">
                      <a:pos x="296" y="508"/>
                    </a:cxn>
                    <a:cxn ang="0">
                      <a:pos x="319" y="432"/>
                    </a:cxn>
                    <a:cxn ang="0">
                      <a:pos x="424" y="365"/>
                    </a:cxn>
                    <a:cxn ang="0">
                      <a:pos x="492" y="271"/>
                    </a:cxn>
                    <a:cxn ang="0">
                      <a:pos x="461" y="223"/>
                    </a:cxn>
                    <a:cxn ang="0">
                      <a:pos x="467" y="179"/>
                    </a:cxn>
                    <a:cxn ang="0">
                      <a:pos x="399" y="243"/>
                    </a:cxn>
                    <a:cxn ang="0">
                      <a:pos x="377" y="371"/>
                    </a:cxn>
                    <a:cxn ang="0">
                      <a:pos x="331" y="410"/>
                    </a:cxn>
                    <a:cxn ang="0">
                      <a:pos x="307" y="343"/>
                    </a:cxn>
                    <a:cxn ang="0">
                      <a:pos x="243" y="374"/>
                    </a:cxn>
                    <a:cxn ang="0">
                      <a:pos x="226" y="324"/>
                    </a:cxn>
                    <a:cxn ang="0">
                      <a:pos x="227" y="273"/>
                    </a:cxn>
                    <a:cxn ang="0">
                      <a:pos x="296" y="240"/>
                    </a:cxn>
                    <a:cxn ang="0">
                      <a:pos x="340" y="153"/>
                    </a:cxn>
                    <a:cxn ang="0">
                      <a:pos x="412" y="53"/>
                    </a:cxn>
                    <a:cxn ang="0">
                      <a:pos x="511" y="25"/>
                    </a:cxn>
                    <a:cxn ang="0">
                      <a:pos x="642" y="103"/>
                    </a:cxn>
                    <a:cxn ang="0">
                      <a:pos x="595" y="223"/>
                    </a:cxn>
                    <a:cxn ang="0">
                      <a:pos x="642" y="285"/>
                    </a:cxn>
                    <a:cxn ang="0">
                      <a:pos x="682" y="215"/>
                    </a:cxn>
                    <a:cxn ang="0">
                      <a:pos x="859" y="187"/>
                    </a:cxn>
                    <a:cxn ang="0">
                      <a:pos x="1073" y="33"/>
                    </a:cxn>
                    <a:cxn ang="0">
                      <a:pos x="1406" y="103"/>
                    </a:cxn>
                    <a:cxn ang="0">
                      <a:pos x="2004" y="226"/>
                    </a:cxn>
                    <a:cxn ang="0">
                      <a:pos x="2057" y="298"/>
                    </a:cxn>
                    <a:cxn ang="0">
                      <a:pos x="2076" y="541"/>
                    </a:cxn>
                    <a:cxn ang="0">
                      <a:pos x="1901" y="346"/>
                    </a:cxn>
                    <a:cxn ang="0">
                      <a:pos x="1763" y="435"/>
                    </a:cxn>
                    <a:cxn ang="0">
                      <a:pos x="1954" y="775"/>
                    </a:cxn>
                    <a:cxn ang="0">
                      <a:pos x="1876" y="920"/>
                    </a:cxn>
                    <a:cxn ang="0">
                      <a:pos x="2003" y="1252"/>
                    </a:cxn>
                    <a:cxn ang="0">
                      <a:pos x="1874" y="1425"/>
                    </a:cxn>
                    <a:cxn ang="0">
                      <a:pos x="1841" y="1559"/>
                    </a:cxn>
                    <a:cxn ang="0">
                      <a:pos x="1833" y="1690"/>
                    </a:cxn>
                    <a:cxn ang="0">
                      <a:pos x="1789" y="1685"/>
                    </a:cxn>
                    <a:cxn ang="0">
                      <a:pos x="1658" y="1411"/>
                    </a:cxn>
                    <a:cxn ang="0">
                      <a:pos x="1472" y="1403"/>
                    </a:cxn>
                    <a:cxn ang="0">
                      <a:pos x="1359" y="1562"/>
                    </a:cxn>
                    <a:cxn ang="0">
                      <a:pos x="1128" y="1213"/>
                    </a:cxn>
                    <a:cxn ang="0">
                      <a:pos x="822" y="1091"/>
                    </a:cxn>
                    <a:cxn ang="0">
                      <a:pos x="1054" y="1308"/>
                    </a:cxn>
                    <a:cxn ang="0">
                      <a:pos x="784" y="1503"/>
                    </a:cxn>
                    <a:cxn ang="0">
                      <a:pos x="714" y="1319"/>
                    </a:cxn>
                    <a:cxn ang="0">
                      <a:pos x="601" y="1105"/>
                    </a:cxn>
                    <a:cxn ang="0">
                      <a:pos x="537" y="946"/>
                    </a:cxn>
                    <a:cxn ang="0">
                      <a:pos x="505" y="873"/>
                    </a:cxn>
                    <a:cxn ang="0">
                      <a:pos x="465" y="831"/>
                    </a:cxn>
                    <a:cxn ang="0">
                      <a:pos x="449" y="909"/>
                    </a:cxn>
                    <a:cxn ang="0">
                      <a:pos x="393" y="787"/>
                    </a:cxn>
                    <a:cxn ang="0">
                      <a:pos x="329" y="742"/>
                    </a:cxn>
                    <a:cxn ang="0">
                      <a:pos x="397" y="848"/>
                    </a:cxn>
                    <a:cxn ang="0">
                      <a:pos x="367" y="873"/>
                    </a:cxn>
                    <a:cxn ang="0">
                      <a:pos x="313" y="803"/>
                    </a:cxn>
                    <a:cxn ang="0">
                      <a:pos x="251" y="753"/>
                    </a:cxn>
                    <a:cxn ang="0">
                      <a:pos x="169" y="817"/>
                    </a:cxn>
                    <a:cxn ang="0">
                      <a:pos x="152" y="890"/>
                    </a:cxn>
                    <a:cxn ang="0">
                      <a:pos x="95" y="943"/>
                    </a:cxn>
                    <a:cxn ang="0">
                      <a:pos x="12" y="909"/>
                    </a:cxn>
                  </a:cxnLst>
                  <a:rect l="0" t="0" r="r" b="b"/>
                  <a:pathLst>
                    <a:path w="2126" h="1789">
                      <a:moveTo>
                        <a:pt x="0" y="803"/>
                      </a:moveTo>
                      <a:lnTo>
                        <a:pt x="19" y="778"/>
                      </a:lnTo>
                      <a:lnTo>
                        <a:pt x="31" y="759"/>
                      </a:lnTo>
                      <a:lnTo>
                        <a:pt x="56" y="759"/>
                      </a:lnTo>
                      <a:lnTo>
                        <a:pt x="84" y="764"/>
                      </a:lnTo>
                      <a:lnTo>
                        <a:pt x="103" y="753"/>
                      </a:lnTo>
                      <a:lnTo>
                        <a:pt x="124" y="750"/>
                      </a:lnTo>
                      <a:lnTo>
                        <a:pt x="126" y="717"/>
                      </a:lnTo>
                      <a:lnTo>
                        <a:pt x="138" y="695"/>
                      </a:lnTo>
                      <a:lnTo>
                        <a:pt x="109" y="669"/>
                      </a:lnTo>
                      <a:lnTo>
                        <a:pt x="105" y="650"/>
                      </a:lnTo>
                      <a:lnTo>
                        <a:pt x="107" y="622"/>
                      </a:lnTo>
                      <a:lnTo>
                        <a:pt x="128" y="622"/>
                      </a:lnTo>
                      <a:lnTo>
                        <a:pt x="142" y="619"/>
                      </a:lnTo>
                      <a:lnTo>
                        <a:pt x="144" y="622"/>
                      </a:lnTo>
                      <a:lnTo>
                        <a:pt x="159" y="605"/>
                      </a:lnTo>
                      <a:lnTo>
                        <a:pt x="175" y="597"/>
                      </a:lnTo>
                      <a:lnTo>
                        <a:pt x="181" y="597"/>
                      </a:lnTo>
                      <a:lnTo>
                        <a:pt x="191" y="580"/>
                      </a:lnTo>
                      <a:lnTo>
                        <a:pt x="202" y="575"/>
                      </a:lnTo>
                      <a:lnTo>
                        <a:pt x="214" y="544"/>
                      </a:lnTo>
                      <a:lnTo>
                        <a:pt x="222" y="552"/>
                      </a:lnTo>
                      <a:lnTo>
                        <a:pt x="237" y="533"/>
                      </a:lnTo>
                      <a:lnTo>
                        <a:pt x="239" y="533"/>
                      </a:lnTo>
                      <a:lnTo>
                        <a:pt x="259" y="510"/>
                      </a:lnTo>
                      <a:lnTo>
                        <a:pt x="270" y="508"/>
                      </a:lnTo>
                      <a:lnTo>
                        <a:pt x="286" y="508"/>
                      </a:lnTo>
                      <a:lnTo>
                        <a:pt x="296" y="508"/>
                      </a:lnTo>
                      <a:lnTo>
                        <a:pt x="288" y="480"/>
                      </a:lnTo>
                      <a:lnTo>
                        <a:pt x="284" y="457"/>
                      </a:lnTo>
                      <a:lnTo>
                        <a:pt x="280" y="410"/>
                      </a:lnTo>
                      <a:lnTo>
                        <a:pt x="303" y="407"/>
                      </a:lnTo>
                      <a:lnTo>
                        <a:pt x="315" y="399"/>
                      </a:lnTo>
                      <a:lnTo>
                        <a:pt x="309" y="418"/>
                      </a:lnTo>
                      <a:lnTo>
                        <a:pt x="319" y="432"/>
                      </a:lnTo>
                      <a:lnTo>
                        <a:pt x="329" y="449"/>
                      </a:lnTo>
                      <a:lnTo>
                        <a:pt x="334" y="460"/>
                      </a:lnTo>
                      <a:lnTo>
                        <a:pt x="362" y="457"/>
                      </a:lnTo>
                      <a:lnTo>
                        <a:pt x="385" y="416"/>
                      </a:lnTo>
                      <a:lnTo>
                        <a:pt x="402" y="396"/>
                      </a:lnTo>
                      <a:lnTo>
                        <a:pt x="412" y="382"/>
                      </a:lnTo>
                      <a:lnTo>
                        <a:pt x="424" y="365"/>
                      </a:lnTo>
                      <a:lnTo>
                        <a:pt x="435" y="343"/>
                      </a:lnTo>
                      <a:lnTo>
                        <a:pt x="445" y="351"/>
                      </a:lnTo>
                      <a:lnTo>
                        <a:pt x="445" y="338"/>
                      </a:lnTo>
                      <a:lnTo>
                        <a:pt x="451" y="329"/>
                      </a:lnTo>
                      <a:lnTo>
                        <a:pt x="469" y="335"/>
                      </a:lnTo>
                      <a:lnTo>
                        <a:pt x="498" y="371"/>
                      </a:lnTo>
                      <a:lnTo>
                        <a:pt x="492" y="271"/>
                      </a:lnTo>
                      <a:lnTo>
                        <a:pt x="467" y="315"/>
                      </a:lnTo>
                      <a:lnTo>
                        <a:pt x="447" y="312"/>
                      </a:lnTo>
                      <a:lnTo>
                        <a:pt x="441" y="285"/>
                      </a:lnTo>
                      <a:lnTo>
                        <a:pt x="441" y="271"/>
                      </a:lnTo>
                      <a:lnTo>
                        <a:pt x="435" y="262"/>
                      </a:lnTo>
                      <a:lnTo>
                        <a:pt x="451" y="240"/>
                      </a:lnTo>
                      <a:lnTo>
                        <a:pt x="461" y="223"/>
                      </a:lnTo>
                      <a:lnTo>
                        <a:pt x="470" y="218"/>
                      </a:lnTo>
                      <a:lnTo>
                        <a:pt x="478" y="215"/>
                      </a:lnTo>
                      <a:lnTo>
                        <a:pt x="484" y="201"/>
                      </a:lnTo>
                      <a:lnTo>
                        <a:pt x="492" y="198"/>
                      </a:lnTo>
                      <a:lnTo>
                        <a:pt x="502" y="198"/>
                      </a:lnTo>
                      <a:lnTo>
                        <a:pt x="484" y="173"/>
                      </a:lnTo>
                      <a:lnTo>
                        <a:pt x="467" y="179"/>
                      </a:lnTo>
                      <a:lnTo>
                        <a:pt x="455" y="179"/>
                      </a:lnTo>
                      <a:lnTo>
                        <a:pt x="445" y="170"/>
                      </a:lnTo>
                      <a:lnTo>
                        <a:pt x="445" y="187"/>
                      </a:lnTo>
                      <a:lnTo>
                        <a:pt x="435" y="204"/>
                      </a:lnTo>
                      <a:lnTo>
                        <a:pt x="422" y="232"/>
                      </a:lnTo>
                      <a:lnTo>
                        <a:pt x="408" y="243"/>
                      </a:lnTo>
                      <a:lnTo>
                        <a:pt x="399" y="243"/>
                      </a:lnTo>
                      <a:lnTo>
                        <a:pt x="395" y="262"/>
                      </a:lnTo>
                      <a:lnTo>
                        <a:pt x="395" y="271"/>
                      </a:lnTo>
                      <a:lnTo>
                        <a:pt x="387" y="279"/>
                      </a:lnTo>
                      <a:lnTo>
                        <a:pt x="397" y="312"/>
                      </a:lnTo>
                      <a:lnTo>
                        <a:pt x="402" y="329"/>
                      </a:lnTo>
                      <a:lnTo>
                        <a:pt x="391" y="354"/>
                      </a:lnTo>
                      <a:lnTo>
                        <a:pt x="377" y="371"/>
                      </a:lnTo>
                      <a:lnTo>
                        <a:pt x="373" y="396"/>
                      </a:lnTo>
                      <a:lnTo>
                        <a:pt x="366" y="416"/>
                      </a:lnTo>
                      <a:lnTo>
                        <a:pt x="358" y="416"/>
                      </a:lnTo>
                      <a:lnTo>
                        <a:pt x="346" y="418"/>
                      </a:lnTo>
                      <a:lnTo>
                        <a:pt x="334" y="427"/>
                      </a:lnTo>
                      <a:lnTo>
                        <a:pt x="331" y="424"/>
                      </a:lnTo>
                      <a:lnTo>
                        <a:pt x="331" y="410"/>
                      </a:lnTo>
                      <a:lnTo>
                        <a:pt x="329" y="388"/>
                      </a:lnTo>
                      <a:lnTo>
                        <a:pt x="319" y="388"/>
                      </a:lnTo>
                      <a:lnTo>
                        <a:pt x="313" y="374"/>
                      </a:lnTo>
                      <a:lnTo>
                        <a:pt x="315" y="354"/>
                      </a:lnTo>
                      <a:lnTo>
                        <a:pt x="317" y="343"/>
                      </a:lnTo>
                      <a:lnTo>
                        <a:pt x="315" y="338"/>
                      </a:lnTo>
                      <a:lnTo>
                        <a:pt x="307" y="343"/>
                      </a:lnTo>
                      <a:lnTo>
                        <a:pt x="303" y="343"/>
                      </a:lnTo>
                      <a:lnTo>
                        <a:pt x="297" y="340"/>
                      </a:lnTo>
                      <a:lnTo>
                        <a:pt x="294" y="338"/>
                      </a:lnTo>
                      <a:lnTo>
                        <a:pt x="284" y="349"/>
                      </a:lnTo>
                      <a:lnTo>
                        <a:pt x="274" y="363"/>
                      </a:lnTo>
                      <a:lnTo>
                        <a:pt x="264" y="377"/>
                      </a:lnTo>
                      <a:lnTo>
                        <a:pt x="243" y="374"/>
                      </a:lnTo>
                      <a:lnTo>
                        <a:pt x="229" y="371"/>
                      </a:lnTo>
                      <a:lnTo>
                        <a:pt x="220" y="357"/>
                      </a:lnTo>
                      <a:lnTo>
                        <a:pt x="220" y="349"/>
                      </a:lnTo>
                      <a:lnTo>
                        <a:pt x="226" y="338"/>
                      </a:lnTo>
                      <a:lnTo>
                        <a:pt x="233" y="329"/>
                      </a:lnTo>
                      <a:lnTo>
                        <a:pt x="239" y="318"/>
                      </a:lnTo>
                      <a:lnTo>
                        <a:pt x="226" y="324"/>
                      </a:lnTo>
                      <a:lnTo>
                        <a:pt x="220" y="310"/>
                      </a:lnTo>
                      <a:lnTo>
                        <a:pt x="220" y="301"/>
                      </a:lnTo>
                      <a:lnTo>
                        <a:pt x="239" y="298"/>
                      </a:lnTo>
                      <a:lnTo>
                        <a:pt x="257" y="296"/>
                      </a:lnTo>
                      <a:lnTo>
                        <a:pt x="245" y="287"/>
                      </a:lnTo>
                      <a:lnTo>
                        <a:pt x="227" y="290"/>
                      </a:lnTo>
                      <a:lnTo>
                        <a:pt x="227" y="273"/>
                      </a:lnTo>
                      <a:lnTo>
                        <a:pt x="235" y="262"/>
                      </a:lnTo>
                      <a:lnTo>
                        <a:pt x="253" y="251"/>
                      </a:lnTo>
                      <a:lnTo>
                        <a:pt x="259" y="240"/>
                      </a:lnTo>
                      <a:lnTo>
                        <a:pt x="264" y="234"/>
                      </a:lnTo>
                      <a:lnTo>
                        <a:pt x="278" y="232"/>
                      </a:lnTo>
                      <a:lnTo>
                        <a:pt x="290" y="234"/>
                      </a:lnTo>
                      <a:lnTo>
                        <a:pt x="296" y="240"/>
                      </a:lnTo>
                      <a:lnTo>
                        <a:pt x="305" y="232"/>
                      </a:lnTo>
                      <a:lnTo>
                        <a:pt x="296" y="229"/>
                      </a:lnTo>
                      <a:lnTo>
                        <a:pt x="296" y="206"/>
                      </a:lnTo>
                      <a:lnTo>
                        <a:pt x="321" y="181"/>
                      </a:lnTo>
                      <a:lnTo>
                        <a:pt x="334" y="165"/>
                      </a:lnTo>
                      <a:lnTo>
                        <a:pt x="342" y="162"/>
                      </a:lnTo>
                      <a:lnTo>
                        <a:pt x="340" y="153"/>
                      </a:lnTo>
                      <a:lnTo>
                        <a:pt x="352" y="137"/>
                      </a:lnTo>
                      <a:lnTo>
                        <a:pt x="366" y="112"/>
                      </a:lnTo>
                      <a:lnTo>
                        <a:pt x="381" y="100"/>
                      </a:lnTo>
                      <a:lnTo>
                        <a:pt x="369" y="89"/>
                      </a:lnTo>
                      <a:lnTo>
                        <a:pt x="401" y="64"/>
                      </a:lnTo>
                      <a:lnTo>
                        <a:pt x="414" y="67"/>
                      </a:lnTo>
                      <a:lnTo>
                        <a:pt x="412" y="53"/>
                      </a:lnTo>
                      <a:lnTo>
                        <a:pt x="439" y="50"/>
                      </a:lnTo>
                      <a:lnTo>
                        <a:pt x="490" y="6"/>
                      </a:lnTo>
                      <a:lnTo>
                        <a:pt x="498" y="0"/>
                      </a:lnTo>
                      <a:lnTo>
                        <a:pt x="488" y="33"/>
                      </a:lnTo>
                      <a:lnTo>
                        <a:pt x="500" y="17"/>
                      </a:lnTo>
                      <a:lnTo>
                        <a:pt x="513" y="11"/>
                      </a:lnTo>
                      <a:lnTo>
                        <a:pt x="511" y="25"/>
                      </a:lnTo>
                      <a:lnTo>
                        <a:pt x="550" y="8"/>
                      </a:lnTo>
                      <a:lnTo>
                        <a:pt x="568" y="22"/>
                      </a:lnTo>
                      <a:lnTo>
                        <a:pt x="542" y="36"/>
                      </a:lnTo>
                      <a:lnTo>
                        <a:pt x="552" y="53"/>
                      </a:lnTo>
                      <a:lnTo>
                        <a:pt x="589" y="50"/>
                      </a:lnTo>
                      <a:lnTo>
                        <a:pt x="645" y="75"/>
                      </a:lnTo>
                      <a:lnTo>
                        <a:pt x="642" y="103"/>
                      </a:lnTo>
                      <a:lnTo>
                        <a:pt x="618" y="128"/>
                      </a:lnTo>
                      <a:lnTo>
                        <a:pt x="583" y="142"/>
                      </a:lnTo>
                      <a:lnTo>
                        <a:pt x="577" y="170"/>
                      </a:lnTo>
                      <a:lnTo>
                        <a:pt x="579" y="198"/>
                      </a:lnTo>
                      <a:lnTo>
                        <a:pt x="589" y="204"/>
                      </a:lnTo>
                      <a:lnTo>
                        <a:pt x="591" y="218"/>
                      </a:lnTo>
                      <a:lnTo>
                        <a:pt x="595" y="223"/>
                      </a:lnTo>
                      <a:lnTo>
                        <a:pt x="603" y="229"/>
                      </a:lnTo>
                      <a:lnTo>
                        <a:pt x="605" y="245"/>
                      </a:lnTo>
                      <a:lnTo>
                        <a:pt x="616" y="265"/>
                      </a:lnTo>
                      <a:lnTo>
                        <a:pt x="616" y="273"/>
                      </a:lnTo>
                      <a:lnTo>
                        <a:pt x="628" y="273"/>
                      </a:lnTo>
                      <a:lnTo>
                        <a:pt x="632" y="279"/>
                      </a:lnTo>
                      <a:lnTo>
                        <a:pt x="642" y="285"/>
                      </a:lnTo>
                      <a:lnTo>
                        <a:pt x="647" y="276"/>
                      </a:lnTo>
                      <a:lnTo>
                        <a:pt x="653" y="262"/>
                      </a:lnTo>
                      <a:lnTo>
                        <a:pt x="657" y="254"/>
                      </a:lnTo>
                      <a:lnTo>
                        <a:pt x="667" y="259"/>
                      </a:lnTo>
                      <a:lnTo>
                        <a:pt x="679" y="240"/>
                      </a:lnTo>
                      <a:lnTo>
                        <a:pt x="679" y="226"/>
                      </a:lnTo>
                      <a:lnTo>
                        <a:pt x="682" y="215"/>
                      </a:lnTo>
                      <a:lnTo>
                        <a:pt x="684" y="206"/>
                      </a:lnTo>
                      <a:lnTo>
                        <a:pt x="708" y="198"/>
                      </a:lnTo>
                      <a:lnTo>
                        <a:pt x="727" y="190"/>
                      </a:lnTo>
                      <a:lnTo>
                        <a:pt x="752" y="179"/>
                      </a:lnTo>
                      <a:lnTo>
                        <a:pt x="782" y="187"/>
                      </a:lnTo>
                      <a:lnTo>
                        <a:pt x="811" y="187"/>
                      </a:lnTo>
                      <a:lnTo>
                        <a:pt x="859" y="187"/>
                      </a:lnTo>
                      <a:lnTo>
                        <a:pt x="867" y="120"/>
                      </a:lnTo>
                      <a:lnTo>
                        <a:pt x="894" y="123"/>
                      </a:lnTo>
                      <a:lnTo>
                        <a:pt x="914" y="173"/>
                      </a:lnTo>
                      <a:lnTo>
                        <a:pt x="918" y="131"/>
                      </a:lnTo>
                      <a:lnTo>
                        <a:pt x="1007" y="8"/>
                      </a:lnTo>
                      <a:lnTo>
                        <a:pt x="1042" y="8"/>
                      </a:lnTo>
                      <a:lnTo>
                        <a:pt x="1073" y="33"/>
                      </a:lnTo>
                      <a:lnTo>
                        <a:pt x="1114" y="31"/>
                      </a:lnTo>
                      <a:lnTo>
                        <a:pt x="1168" y="75"/>
                      </a:lnTo>
                      <a:lnTo>
                        <a:pt x="1231" y="100"/>
                      </a:lnTo>
                      <a:lnTo>
                        <a:pt x="1275" y="95"/>
                      </a:lnTo>
                      <a:lnTo>
                        <a:pt x="1334" y="123"/>
                      </a:lnTo>
                      <a:lnTo>
                        <a:pt x="1382" y="123"/>
                      </a:lnTo>
                      <a:lnTo>
                        <a:pt x="1406" y="103"/>
                      </a:lnTo>
                      <a:lnTo>
                        <a:pt x="1460" y="103"/>
                      </a:lnTo>
                      <a:lnTo>
                        <a:pt x="1489" y="126"/>
                      </a:lnTo>
                      <a:lnTo>
                        <a:pt x="1563" y="126"/>
                      </a:lnTo>
                      <a:lnTo>
                        <a:pt x="1625" y="162"/>
                      </a:lnTo>
                      <a:lnTo>
                        <a:pt x="1736" y="156"/>
                      </a:lnTo>
                      <a:lnTo>
                        <a:pt x="1917" y="173"/>
                      </a:lnTo>
                      <a:lnTo>
                        <a:pt x="2004" y="226"/>
                      </a:lnTo>
                      <a:lnTo>
                        <a:pt x="2078" y="259"/>
                      </a:lnTo>
                      <a:lnTo>
                        <a:pt x="2125" y="287"/>
                      </a:lnTo>
                      <a:lnTo>
                        <a:pt x="2111" y="296"/>
                      </a:lnTo>
                      <a:lnTo>
                        <a:pt x="2078" y="273"/>
                      </a:lnTo>
                      <a:lnTo>
                        <a:pt x="2003" y="265"/>
                      </a:lnTo>
                      <a:lnTo>
                        <a:pt x="2024" y="287"/>
                      </a:lnTo>
                      <a:lnTo>
                        <a:pt x="2057" y="298"/>
                      </a:lnTo>
                      <a:lnTo>
                        <a:pt x="2047" y="335"/>
                      </a:lnTo>
                      <a:lnTo>
                        <a:pt x="2012" y="357"/>
                      </a:lnTo>
                      <a:lnTo>
                        <a:pt x="2001" y="393"/>
                      </a:lnTo>
                      <a:lnTo>
                        <a:pt x="2047" y="427"/>
                      </a:lnTo>
                      <a:lnTo>
                        <a:pt x="2080" y="471"/>
                      </a:lnTo>
                      <a:lnTo>
                        <a:pt x="2098" y="536"/>
                      </a:lnTo>
                      <a:lnTo>
                        <a:pt x="2076" y="541"/>
                      </a:lnTo>
                      <a:lnTo>
                        <a:pt x="2030" y="522"/>
                      </a:lnTo>
                      <a:lnTo>
                        <a:pt x="1981" y="474"/>
                      </a:lnTo>
                      <a:lnTo>
                        <a:pt x="1962" y="449"/>
                      </a:lnTo>
                      <a:lnTo>
                        <a:pt x="1950" y="416"/>
                      </a:lnTo>
                      <a:lnTo>
                        <a:pt x="1938" y="365"/>
                      </a:lnTo>
                      <a:lnTo>
                        <a:pt x="1919" y="349"/>
                      </a:lnTo>
                      <a:lnTo>
                        <a:pt x="1901" y="346"/>
                      </a:lnTo>
                      <a:lnTo>
                        <a:pt x="1886" y="351"/>
                      </a:lnTo>
                      <a:lnTo>
                        <a:pt x="1903" y="391"/>
                      </a:lnTo>
                      <a:lnTo>
                        <a:pt x="1857" y="396"/>
                      </a:lnTo>
                      <a:lnTo>
                        <a:pt x="1835" y="377"/>
                      </a:lnTo>
                      <a:lnTo>
                        <a:pt x="1794" y="388"/>
                      </a:lnTo>
                      <a:lnTo>
                        <a:pt x="1763" y="418"/>
                      </a:lnTo>
                      <a:lnTo>
                        <a:pt x="1763" y="435"/>
                      </a:lnTo>
                      <a:lnTo>
                        <a:pt x="1775" y="463"/>
                      </a:lnTo>
                      <a:lnTo>
                        <a:pt x="1824" y="471"/>
                      </a:lnTo>
                      <a:lnTo>
                        <a:pt x="1863" y="505"/>
                      </a:lnTo>
                      <a:lnTo>
                        <a:pt x="1929" y="597"/>
                      </a:lnTo>
                      <a:lnTo>
                        <a:pt x="1956" y="658"/>
                      </a:lnTo>
                      <a:lnTo>
                        <a:pt x="1960" y="722"/>
                      </a:lnTo>
                      <a:lnTo>
                        <a:pt x="1954" y="775"/>
                      </a:lnTo>
                      <a:lnTo>
                        <a:pt x="1938" y="775"/>
                      </a:lnTo>
                      <a:lnTo>
                        <a:pt x="1921" y="756"/>
                      </a:lnTo>
                      <a:lnTo>
                        <a:pt x="1896" y="781"/>
                      </a:lnTo>
                      <a:lnTo>
                        <a:pt x="1870" y="803"/>
                      </a:lnTo>
                      <a:lnTo>
                        <a:pt x="1866" y="840"/>
                      </a:lnTo>
                      <a:lnTo>
                        <a:pt x="1894" y="884"/>
                      </a:lnTo>
                      <a:lnTo>
                        <a:pt x="1876" y="920"/>
                      </a:lnTo>
                      <a:lnTo>
                        <a:pt x="1870" y="982"/>
                      </a:lnTo>
                      <a:lnTo>
                        <a:pt x="1903" y="1021"/>
                      </a:lnTo>
                      <a:lnTo>
                        <a:pt x="1940" y="1032"/>
                      </a:lnTo>
                      <a:lnTo>
                        <a:pt x="1979" y="1074"/>
                      </a:lnTo>
                      <a:lnTo>
                        <a:pt x="2012" y="1130"/>
                      </a:lnTo>
                      <a:lnTo>
                        <a:pt x="2014" y="1213"/>
                      </a:lnTo>
                      <a:lnTo>
                        <a:pt x="2003" y="1252"/>
                      </a:lnTo>
                      <a:lnTo>
                        <a:pt x="1968" y="1286"/>
                      </a:lnTo>
                      <a:lnTo>
                        <a:pt x="1925" y="1303"/>
                      </a:lnTo>
                      <a:lnTo>
                        <a:pt x="1898" y="1328"/>
                      </a:lnTo>
                      <a:lnTo>
                        <a:pt x="1882" y="1314"/>
                      </a:lnTo>
                      <a:lnTo>
                        <a:pt x="1868" y="1328"/>
                      </a:lnTo>
                      <a:lnTo>
                        <a:pt x="1864" y="1389"/>
                      </a:lnTo>
                      <a:lnTo>
                        <a:pt x="1874" y="1425"/>
                      </a:lnTo>
                      <a:lnTo>
                        <a:pt x="1917" y="1467"/>
                      </a:lnTo>
                      <a:lnTo>
                        <a:pt x="1934" y="1509"/>
                      </a:lnTo>
                      <a:lnTo>
                        <a:pt x="1948" y="1531"/>
                      </a:lnTo>
                      <a:lnTo>
                        <a:pt x="1944" y="1576"/>
                      </a:lnTo>
                      <a:lnTo>
                        <a:pt x="1917" y="1612"/>
                      </a:lnTo>
                      <a:lnTo>
                        <a:pt x="1888" y="1612"/>
                      </a:lnTo>
                      <a:lnTo>
                        <a:pt x="1841" y="1559"/>
                      </a:lnTo>
                      <a:lnTo>
                        <a:pt x="1808" y="1540"/>
                      </a:lnTo>
                      <a:lnTo>
                        <a:pt x="1794" y="1529"/>
                      </a:lnTo>
                      <a:lnTo>
                        <a:pt x="1781" y="1556"/>
                      </a:lnTo>
                      <a:lnTo>
                        <a:pt x="1785" y="1596"/>
                      </a:lnTo>
                      <a:lnTo>
                        <a:pt x="1796" y="1626"/>
                      </a:lnTo>
                      <a:lnTo>
                        <a:pt x="1804" y="1674"/>
                      </a:lnTo>
                      <a:lnTo>
                        <a:pt x="1833" y="1690"/>
                      </a:lnTo>
                      <a:lnTo>
                        <a:pt x="1824" y="1715"/>
                      </a:lnTo>
                      <a:lnTo>
                        <a:pt x="1826" y="1752"/>
                      </a:lnTo>
                      <a:lnTo>
                        <a:pt x="1835" y="1788"/>
                      </a:lnTo>
                      <a:lnTo>
                        <a:pt x="1816" y="1785"/>
                      </a:lnTo>
                      <a:lnTo>
                        <a:pt x="1794" y="1743"/>
                      </a:lnTo>
                      <a:lnTo>
                        <a:pt x="1796" y="1699"/>
                      </a:lnTo>
                      <a:lnTo>
                        <a:pt x="1789" y="1685"/>
                      </a:lnTo>
                      <a:lnTo>
                        <a:pt x="1781" y="1635"/>
                      </a:lnTo>
                      <a:lnTo>
                        <a:pt x="1771" y="1621"/>
                      </a:lnTo>
                      <a:lnTo>
                        <a:pt x="1767" y="1551"/>
                      </a:lnTo>
                      <a:lnTo>
                        <a:pt x="1754" y="1509"/>
                      </a:lnTo>
                      <a:lnTo>
                        <a:pt x="1730" y="1470"/>
                      </a:lnTo>
                      <a:lnTo>
                        <a:pt x="1688" y="1448"/>
                      </a:lnTo>
                      <a:lnTo>
                        <a:pt x="1658" y="1411"/>
                      </a:lnTo>
                      <a:lnTo>
                        <a:pt x="1647" y="1384"/>
                      </a:lnTo>
                      <a:lnTo>
                        <a:pt x="1625" y="1353"/>
                      </a:lnTo>
                      <a:lnTo>
                        <a:pt x="1592" y="1283"/>
                      </a:lnTo>
                      <a:lnTo>
                        <a:pt x="1563" y="1289"/>
                      </a:lnTo>
                      <a:lnTo>
                        <a:pt x="1524" y="1322"/>
                      </a:lnTo>
                      <a:lnTo>
                        <a:pt x="1507" y="1350"/>
                      </a:lnTo>
                      <a:lnTo>
                        <a:pt x="1472" y="1403"/>
                      </a:lnTo>
                      <a:lnTo>
                        <a:pt x="1446" y="1459"/>
                      </a:lnTo>
                      <a:lnTo>
                        <a:pt x="1437" y="1478"/>
                      </a:lnTo>
                      <a:lnTo>
                        <a:pt x="1446" y="1543"/>
                      </a:lnTo>
                      <a:lnTo>
                        <a:pt x="1445" y="1607"/>
                      </a:lnTo>
                      <a:lnTo>
                        <a:pt x="1413" y="1651"/>
                      </a:lnTo>
                      <a:lnTo>
                        <a:pt x="1396" y="1654"/>
                      </a:lnTo>
                      <a:lnTo>
                        <a:pt x="1359" y="1562"/>
                      </a:lnTo>
                      <a:lnTo>
                        <a:pt x="1330" y="1498"/>
                      </a:lnTo>
                      <a:lnTo>
                        <a:pt x="1272" y="1375"/>
                      </a:lnTo>
                      <a:lnTo>
                        <a:pt x="1270" y="1328"/>
                      </a:lnTo>
                      <a:lnTo>
                        <a:pt x="1256" y="1305"/>
                      </a:lnTo>
                      <a:lnTo>
                        <a:pt x="1246" y="1336"/>
                      </a:lnTo>
                      <a:lnTo>
                        <a:pt x="1196" y="1266"/>
                      </a:lnTo>
                      <a:lnTo>
                        <a:pt x="1128" y="1213"/>
                      </a:lnTo>
                      <a:lnTo>
                        <a:pt x="1085" y="1225"/>
                      </a:lnTo>
                      <a:lnTo>
                        <a:pt x="1023" y="1219"/>
                      </a:lnTo>
                      <a:lnTo>
                        <a:pt x="993" y="1180"/>
                      </a:lnTo>
                      <a:lnTo>
                        <a:pt x="960" y="1185"/>
                      </a:lnTo>
                      <a:lnTo>
                        <a:pt x="914" y="1169"/>
                      </a:lnTo>
                      <a:lnTo>
                        <a:pt x="817" y="1038"/>
                      </a:lnTo>
                      <a:lnTo>
                        <a:pt x="822" y="1091"/>
                      </a:lnTo>
                      <a:lnTo>
                        <a:pt x="852" y="1166"/>
                      </a:lnTo>
                      <a:lnTo>
                        <a:pt x="885" y="1219"/>
                      </a:lnTo>
                      <a:lnTo>
                        <a:pt x="920" y="1247"/>
                      </a:lnTo>
                      <a:lnTo>
                        <a:pt x="958" y="1225"/>
                      </a:lnTo>
                      <a:lnTo>
                        <a:pt x="990" y="1225"/>
                      </a:lnTo>
                      <a:lnTo>
                        <a:pt x="1030" y="1272"/>
                      </a:lnTo>
                      <a:lnTo>
                        <a:pt x="1054" y="1308"/>
                      </a:lnTo>
                      <a:lnTo>
                        <a:pt x="1050" y="1331"/>
                      </a:lnTo>
                      <a:lnTo>
                        <a:pt x="980" y="1434"/>
                      </a:lnTo>
                      <a:lnTo>
                        <a:pt x="933" y="1473"/>
                      </a:lnTo>
                      <a:lnTo>
                        <a:pt x="836" y="1523"/>
                      </a:lnTo>
                      <a:lnTo>
                        <a:pt x="807" y="1540"/>
                      </a:lnTo>
                      <a:lnTo>
                        <a:pt x="789" y="1523"/>
                      </a:lnTo>
                      <a:lnTo>
                        <a:pt x="784" y="1503"/>
                      </a:lnTo>
                      <a:lnTo>
                        <a:pt x="782" y="1473"/>
                      </a:lnTo>
                      <a:lnTo>
                        <a:pt x="774" y="1442"/>
                      </a:lnTo>
                      <a:lnTo>
                        <a:pt x="760" y="1417"/>
                      </a:lnTo>
                      <a:lnTo>
                        <a:pt x="749" y="1395"/>
                      </a:lnTo>
                      <a:lnTo>
                        <a:pt x="731" y="1364"/>
                      </a:lnTo>
                      <a:lnTo>
                        <a:pt x="721" y="1344"/>
                      </a:lnTo>
                      <a:lnTo>
                        <a:pt x="714" y="1319"/>
                      </a:lnTo>
                      <a:lnTo>
                        <a:pt x="700" y="1297"/>
                      </a:lnTo>
                      <a:lnTo>
                        <a:pt x="679" y="1241"/>
                      </a:lnTo>
                      <a:lnTo>
                        <a:pt x="667" y="1219"/>
                      </a:lnTo>
                      <a:lnTo>
                        <a:pt x="651" y="1188"/>
                      </a:lnTo>
                      <a:lnTo>
                        <a:pt x="626" y="1146"/>
                      </a:lnTo>
                      <a:lnTo>
                        <a:pt x="612" y="1121"/>
                      </a:lnTo>
                      <a:lnTo>
                        <a:pt x="601" y="1105"/>
                      </a:lnTo>
                      <a:lnTo>
                        <a:pt x="587" y="1068"/>
                      </a:lnTo>
                      <a:lnTo>
                        <a:pt x="628" y="1035"/>
                      </a:lnTo>
                      <a:lnTo>
                        <a:pt x="645" y="962"/>
                      </a:lnTo>
                      <a:lnTo>
                        <a:pt x="607" y="943"/>
                      </a:lnTo>
                      <a:lnTo>
                        <a:pt x="554" y="954"/>
                      </a:lnTo>
                      <a:lnTo>
                        <a:pt x="542" y="946"/>
                      </a:lnTo>
                      <a:lnTo>
                        <a:pt x="537" y="946"/>
                      </a:lnTo>
                      <a:lnTo>
                        <a:pt x="529" y="946"/>
                      </a:lnTo>
                      <a:lnTo>
                        <a:pt x="523" y="946"/>
                      </a:lnTo>
                      <a:lnTo>
                        <a:pt x="521" y="932"/>
                      </a:lnTo>
                      <a:lnTo>
                        <a:pt x="517" y="920"/>
                      </a:lnTo>
                      <a:lnTo>
                        <a:pt x="517" y="898"/>
                      </a:lnTo>
                      <a:lnTo>
                        <a:pt x="507" y="887"/>
                      </a:lnTo>
                      <a:lnTo>
                        <a:pt x="505" y="873"/>
                      </a:lnTo>
                      <a:lnTo>
                        <a:pt x="500" y="870"/>
                      </a:lnTo>
                      <a:lnTo>
                        <a:pt x="494" y="859"/>
                      </a:lnTo>
                      <a:lnTo>
                        <a:pt x="492" y="848"/>
                      </a:lnTo>
                      <a:lnTo>
                        <a:pt x="488" y="837"/>
                      </a:lnTo>
                      <a:lnTo>
                        <a:pt x="484" y="831"/>
                      </a:lnTo>
                      <a:lnTo>
                        <a:pt x="472" y="831"/>
                      </a:lnTo>
                      <a:lnTo>
                        <a:pt x="465" y="831"/>
                      </a:lnTo>
                      <a:lnTo>
                        <a:pt x="461" y="831"/>
                      </a:lnTo>
                      <a:lnTo>
                        <a:pt x="459" y="845"/>
                      </a:lnTo>
                      <a:lnTo>
                        <a:pt x="459" y="859"/>
                      </a:lnTo>
                      <a:lnTo>
                        <a:pt x="459" y="876"/>
                      </a:lnTo>
                      <a:lnTo>
                        <a:pt x="459" y="893"/>
                      </a:lnTo>
                      <a:lnTo>
                        <a:pt x="459" y="904"/>
                      </a:lnTo>
                      <a:lnTo>
                        <a:pt x="449" y="909"/>
                      </a:lnTo>
                      <a:lnTo>
                        <a:pt x="441" y="920"/>
                      </a:lnTo>
                      <a:lnTo>
                        <a:pt x="430" y="904"/>
                      </a:lnTo>
                      <a:lnTo>
                        <a:pt x="422" y="881"/>
                      </a:lnTo>
                      <a:lnTo>
                        <a:pt x="424" y="856"/>
                      </a:lnTo>
                      <a:lnTo>
                        <a:pt x="412" y="823"/>
                      </a:lnTo>
                      <a:lnTo>
                        <a:pt x="406" y="801"/>
                      </a:lnTo>
                      <a:lnTo>
                        <a:pt x="393" y="787"/>
                      </a:lnTo>
                      <a:lnTo>
                        <a:pt x="377" y="773"/>
                      </a:lnTo>
                      <a:lnTo>
                        <a:pt x="369" y="753"/>
                      </a:lnTo>
                      <a:lnTo>
                        <a:pt x="364" y="739"/>
                      </a:lnTo>
                      <a:lnTo>
                        <a:pt x="350" y="736"/>
                      </a:lnTo>
                      <a:lnTo>
                        <a:pt x="346" y="728"/>
                      </a:lnTo>
                      <a:lnTo>
                        <a:pt x="336" y="728"/>
                      </a:lnTo>
                      <a:lnTo>
                        <a:pt x="329" y="742"/>
                      </a:lnTo>
                      <a:lnTo>
                        <a:pt x="321" y="753"/>
                      </a:lnTo>
                      <a:lnTo>
                        <a:pt x="338" y="767"/>
                      </a:lnTo>
                      <a:lnTo>
                        <a:pt x="348" y="787"/>
                      </a:lnTo>
                      <a:lnTo>
                        <a:pt x="366" y="812"/>
                      </a:lnTo>
                      <a:lnTo>
                        <a:pt x="373" y="823"/>
                      </a:lnTo>
                      <a:lnTo>
                        <a:pt x="387" y="831"/>
                      </a:lnTo>
                      <a:lnTo>
                        <a:pt x="397" y="848"/>
                      </a:lnTo>
                      <a:lnTo>
                        <a:pt x="385" y="868"/>
                      </a:lnTo>
                      <a:lnTo>
                        <a:pt x="383" y="859"/>
                      </a:lnTo>
                      <a:lnTo>
                        <a:pt x="383" y="848"/>
                      </a:lnTo>
                      <a:lnTo>
                        <a:pt x="377" y="873"/>
                      </a:lnTo>
                      <a:lnTo>
                        <a:pt x="375" y="895"/>
                      </a:lnTo>
                      <a:lnTo>
                        <a:pt x="364" y="901"/>
                      </a:lnTo>
                      <a:lnTo>
                        <a:pt x="367" y="873"/>
                      </a:lnTo>
                      <a:lnTo>
                        <a:pt x="366" y="859"/>
                      </a:lnTo>
                      <a:lnTo>
                        <a:pt x="352" y="851"/>
                      </a:lnTo>
                      <a:lnTo>
                        <a:pt x="346" y="845"/>
                      </a:lnTo>
                      <a:lnTo>
                        <a:pt x="340" y="834"/>
                      </a:lnTo>
                      <a:lnTo>
                        <a:pt x="329" y="828"/>
                      </a:lnTo>
                      <a:lnTo>
                        <a:pt x="321" y="820"/>
                      </a:lnTo>
                      <a:lnTo>
                        <a:pt x="313" y="803"/>
                      </a:lnTo>
                      <a:lnTo>
                        <a:pt x="303" y="795"/>
                      </a:lnTo>
                      <a:lnTo>
                        <a:pt x="297" y="778"/>
                      </a:lnTo>
                      <a:lnTo>
                        <a:pt x="296" y="764"/>
                      </a:lnTo>
                      <a:lnTo>
                        <a:pt x="288" y="759"/>
                      </a:lnTo>
                      <a:lnTo>
                        <a:pt x="280" y="750"/>
                      </a:lnTo>
                      <a:lnTo>
                        <a:pt x="264" y="750"/>
                      </a:lnTo>
                      <a:lnTo>
                        <a:pt x="251" y="753"/>
                      </a:lnTo>
                      <a:lnTo>
                        <a:pt x="235" y="750"/>
                      </a:lnTo>
                      <a:lnTo>
                        <a:pt x="208" y="753"/>
                      </a:lnTo>
                      <a:lnTo>
                        <a:pt x="189" y="756"/>
                      </a:lnTo>
                      <a:lnTo>
                        <a:pt x="183" y="762"/>
                      </a:lnTo>
                      <a:lnTo>
                        <a:pt x="181" y="778"/>
                      </a:lnTo>
                      <a:lnTo>
                        <a:pt x="181" y="798"/>
                      </a:lnTo>
                      <a:lnTo>
                        <a:pt x="169" y="817"/>
                      </a:lnTo>
                      <a:lnTo>
                        <a:pt x="161" y="826"/>
                      </a:lnTo>
                      <a:lnTo>
                        <a:pt x="157" y="831"/>
                      </a:lnTo>
                      <a:lnTo>
                        <a:pt x="152" y="845"/>
                      </a:lnTo>
                      <a:lnTo>
                        <a:pt x="148" y="856"/>
                      </a:lnTo>
                      <a:lnTo>
                        <a:pt x="154" y="865"/>
                      </a:lnTo>
                      <a:lnTo>
                        <a:pt x="154" y="881"/>
                      </a:lnTo>
                      <a:lnTo>
                        <a:pt x="152" y="890"/>
                      </a:lnTo>
                      <a:lnTo>
                        <a:pt x="148" y="901"/>
                      </a:lnTo>
                      <a:lnTo>
                        <a:pt x="138" y="920"/>
                      </a:lnTo>
                      <a:lnTo>
                        <a:pt x="132" y="912"/>
                      </a:lnTo>
                      <a:lnTo>
                        <a:pt x="126" y="918"/>
                      </a:lnTo>
                      <a:lnTo>
                        <a:pt x="119" y="926"/>
                      </a:lnTo>
                      <a:lnTo>
                        <a:pt x="107" y="929"/>
                      </a:lnTo>
                      <a:lnTo>
                        <a:pt x="95" y="943"/>
                      </a:lnTo>
                      <a:lnTo>
                        <a:pt x="84" y="946"/>
                      </a:lnTo>
                      <a:lnTo>
                        <a:pt x="72" y="946"/>
                      </a:lnTo>
                      <a:lnTo>
                        <a:pt x="60" y="946"/>
                      </a:lnTo>
                      <a:lnTo>
                        <a:pt x="35" y="954"/>
                      </a:lnTo>
                      <a:lnTo>
                        <a:pt x="23" y="954"/>
                      </a:lnTo>
                      <a:lnTo>
                        <a:pt x="17" y="934"/>
                      </a:lnTo>
                      <a:lnTo>
                        <a:pt x="12" y="909"/>
                      </a:lnTo>
                      <a:lnTo>
                        <a:pt x="8" y="887"/>
                      </a:lnTo>
                      <a:lnTo>
                        <a:pt x="6" y="865"/>
                      </a:lnTo>
                      <a:lnTo>
                        <a:pt x="6" y="837"/>
                      </a:lnTo>
                      <a:lnTo>
                        <a:pt x="0" y="80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33"/>
            <p:cNvGrpSpPr>
              <a:grpSpLocks/>
            </p:cNvGrpSpPr>
            <p:nvPr/>
          </p:nvGrpSpPr>
          <p:grpSpPr bwMode="auto">
            <a:xfrm>
              <a:off x="92" y="615"/>
              <a:ext cx="1865" cy="3311"/>
              <a:chOff x="92" y="615"/>
              <a:chExt cx="1865" cy="3311"/>
            </a:xfrm>
          </p:grpSpPr>
          <p:sp>
            <p:nvSpPr>
              <p:cNvPr id="12322" name="Freeform 34"/>
              <p:cNvSpPr>
                <a:spLocks/>
              </p:cNvSpPr>
              <p:nvPr/>
            </p:nvSpPr>
            <p:spPr bwMode="ltGray">
              <a:xfrm>
                <a:off x="92" y="761"/>
                <a:ext cx="1262" cy="1550"/>
              </a:xfrm>
              <a:custGeom>
                <a:avLst/>
                <a:gdLst/>
                <a:ahLst/>
                <a:cxnLst>
                  <a:cxn ang="0">
                    <a:pos x="101" y="290"/>
                  </a:cxn>
                  <a:cxn ang="0">
                    <a:pos x="82" y="203"/>
                  </a:cxn>
                  <a:cxn ang="0">
                    <a:pos x="181" y="131"/>
                  </a:cxn>
                  <a:cxn ang="0">
                    <a:pos x="225" y="75"/>
                  </a:cxn>
                  <a:cxn ang="0">
                    <a:pos x="303" y="64"/>
                  </a:cxn>
                  <a:cxn ang="0">
                    <a:pos x="544" y="67"/>
                  </a:cxn>
                  <a:cxn ang="0">
                    <a:pos x="666" y="95"/>
                  </a:cxn>
                  <a:cxn ang="0">
                    <a:pos x="620" y="92"/>
                  </a:cxn>
                  <a:cxn ang="0">
                    <a:pos x="589" y="3"/>
                  </a:cxn>
                  <a:cxn ang="0">
                    <a:pos x="649" y="0"/>
                  </a:cxn>
                  <a:cxn ang="0">
                    <a:pos x="696" y="39"/>
                  </a:cxn>
                  <a:cxn ang="0">
                    <a:pos x="767" y="103"/>
                  </a:cxn>
                  <a:cxn ang="0">
                    <a:pos x="754" y="33"/>
                  </a:cxn>
                  <a:cxn ang="0">
                    <a:pos x="884" y="100"/>
                  </a:cxn>
                  <a:cxn ang="0">
                    <a:pos x="886" y="128"/>
                  </a:cxn>
                  <a:cxn ang="0">
                    <a:pos x="847" y="198"/>
                  </a:cxn>
                  <a:cxn ang="0">
                    <a:pos x="814" y="312"/>
                  </a:cxn>
                  <a:cxn ang="0">
                    <a:pos x="935" y="376"/>
                  </a:cxn>
                  <a:cxn ang="0">
                    <a:pos x="938" y="476"/>
                  </a:cxn>
                  <a:cxn ang="0">
                    <a:pos x="956" y="398"/>
                  </a:cxn>
                  <a:cxn ang="0">
                    <a:pos x="956" y="254"/>
                  </a:cxn>
                  <a:cxn ang="0">
                    <a:pos x="1043" y="293"/>
                  </a:cxn>
                  <a:cxn ang="0">
                    <a:pos x="1098" y="251"/>
                  </a:cxn>
                  <a:cxn ang="0">
                    <a:pos x="1195" y="357"/>
                  </a:cxn>
                  <a:cxn ang="0">
                    <a:pos x="1261" y="449"/>
                  </a:cxn>
                  <a:cxn ang="0">
                    <a:pos x="1209" y="485"/>
                  </a:cxn>
                  <a:cxn ang="0">
                    <a:pos x="1117" y="515"/>
                  </a:cxn>
                  <a:cxn ang="0">
                    <a:pos x="1181" y="535"/>
                  </a:cxn>
                  <a:cxn ang="0">
                    <a:pos x="1209" y="618"/>
                  </a:cxn>
                  <a:cxn ang="0">
                    <a:pos x="1183" y="624"/>
                  </a:cxn>
                  <a:cxn ang="0">
                    <a:pos x="1146" y="657"/>
                  </a:cxn>
                  <a:cxn ang="0">
                    <a:pos x="1088" y="730"/>
                  </a:cxn>
                  <a:cxn ang="0">
                    <a:pos x="1082" y="839"/>
                  </a:cxn>
                  <a:cxn ang="0">
                    <a:pos x="1020" y="1003"/>
                  </a:cxn>
                  <a:cxn ang="0">
                    <a:pos x="1038" y="1142"/>
                  </a:cxn>
                  <a:cxn ang="0">
                    <a:pos x="1003" y="1048"/>
                  </a:cxn>
                  <a:cxn ang="0">
                    <a:pos x="942" y="1006"/>
                  </a:cxn>
                  <a:cxn ang="0">
                    <a:pos x="890" y="1034"/>
                  </a:cxn>
                  <a:cxn ang="0">
                    <a:pos x="804" y="1048"/>
                  </a:cxn>
                  <a:cxn ang="0">
                    <a:pos x="760" y="1151"/>
                  </a:cxn>
                  <a:cxn ang="0">
                    <a:pos x="859" y="1290"/>
                  </a:cxn>
                  <a:cxn ang="0">
                    <a:pos x="874" y="1212"/>
                  </a:cxn>
                  <a:cxn ang="0">
                    <a:pos x="931" y="1268"/>
                  </a:cxn>
                  <a:cxn ang="0">
                    <a:pos x="962" y="1346"/>
                  </a:cxn>
                  <a:cxn ang="0">
                    <a:pos x="987" y="1415"/>
                  </a:cxn>
                  <a:cxn ang="0">
                    <a:pos x="1045" y="1521"/>
                  </a:cxn>
                  <a:cxn ang="0">
                    <a:pos x="1133" y="1518"/>
                  </a:cxn>
                  <a:cxn ang="0">
                    <a:pos x="1080" y="1532"/>
                  </a:cxn>
                  <a:cxn ang="0">
                    <a:pos x="977" y="1516"/>
                  </a:cxn>
                  <a:cxn ang="0">
                    <a:pos x="905" y="1421"/>
                  </a:cxn>
                  <a:cxn ang="0">
                    <a:pos x="853" y="1385"/>
                  </a:cxn>
                  <a:cxn ang="0">
                    <a:pos x="769" y="1340"/>
                  </a:cxn>
                  <a:cxn ang="0">
                    <a:pos x="622" y="1190"/>
                  </a:cxn>
                  <a:cxn ang="0">
                    <a:pos x="501" y="970"/>
                  </a:cxn>
                  <a:cxn ang="0">
                    <a:pos x="542" y="1167"/>
                  </a:cxn>
                  <a:cxn ang="0">
                    <a:pos x="464" y="1031"/>
                  </a:cxn>
                  <a:cxn ang="0">
                    <a:pos x="392" y="763"/>
                  </a:cxn>
                  <a:cxn ang="0">
                    <a:pos x="400" y="568"/>
                  </a:cxn>
                  <a:cxn ang="0">
                    <a:pos x="375" y="418"/>
                  </a:cxn>
                  <a:cxn ang="0">
                    <a:pos x="354" y="329"/>
                  </a:cxn>
                  <a:cxn ang="0">
                    <a:pos x="305" y="276"/>
                  </a:cxn>
                  <a:cxn ang="0">
                    <a:pos x="202" y="290"/>
                  </a:cxn>
                  <a:cxn ang="0">
                    <a:pos x="124" y="345"/>
                  </a:cxn>
                </a:cxnLst>
                <a:rect l="0" t="0" r="r" b="b"/>
                <a:pathLst>
                  <a:path w="1262" h="1550">
                    <a:moveTo>
                      <a:pt x="0" y="398"/>
                    </a:moveTo>
                    <a:lnTo>
                      <a:pt x="60" y="345"/>
                    </a:lnTo>
                    <a:lnTo>
                      <a:pt x="95" y="323"/>
                    </a:lnTo>
                    <a:lnTo>
                      <a:pt x="101" y="290"/>
                    </a:lnTo>
                    <a:lnTo>
                      <a:pt x="74" y="270"/>
                    </a:lnTo>
                    <a:lnTo>
                      <a:pt x="72" y="231"/>
                    </a:lnTo>
                    <a:lnTo>
                      <a:pt x="84" y="220"/>
                    </a:lnTo>
                    <a:lnTo>
                      <a:pt x="82" y="203"/>
                    </a:lnTo>
                    <a:lnTo>
                      <a:pt x="128" y="198"/>
                    </a:lnTo>
                    <a:lnTo>
                      <a:pt x="140" y="167"/>
                    </a:lnTo>
                    <a:lnTo>
                      <a:pt x="142" y="139"/>
                    </a:lnTo>
                    <a:lnTo>
                      <a:pt x="181" y="131"/>
                    </a:lnTo>
                    <a:lnTo>
                      <a:pt x="185" y="103"/>
                    </a:lnTo>
                    <a:lnTo>
                      <a:pt x="148" y="95"/>
                    </a:lnTo>
                    <a:lnTo>
                      <a:pt x="165" y="75"/>
                    </a:lnTo>
                    <a:lnTo>
                      <a:pt x="225" y="75"/>
                    </a:lnTo>
                    <a:lnTo>
                      <a:pt x="243" y="53"/>
                    </a:lnTo>
                    <a:lnTo>
                      <a:pt x="268" y="50"/>
                    </a:lnTo>
                    <a:lnTo>
                      <a:pt x="284" y="33"/>
                    </a:lnTo>
                    <a:lnTo>
                      <a:pt x="303" y="64"/>
                    </a:lnTo>
                    <a:lnTo>
                      <a:pt x="379" y="59"/>
                    </a:lnTo>
                    <a:lnTo>
                      <a:pt x="414" y="92"/>
                    </a:lnTo>
                    <a:lnTo>
                      <a:pt x="527" y="84"/>
                    </a:lnTo>
                    <a:lnTo>
                      <a:pt x="544" y="67"/>
                    </a:lnTo>
                    <a:lnTo>
                      <a:pt x="587" y="95"/>
                    </a:lnTo>
                    <a:lnTo>
                      <a:pt x="631" y="120"/>
                    </a:lnTo>
                    <a:lnTo>
                      <a:pt x="653" y="109"/>
                    </a:lnTo>
                    <a:lnTo>
                      <a:pt x="666" y="95"/>
                    </a:lnTo>
                    <a:lnTo>
                      <a:pt x="703" y="103"/>
                    </a:lnTo>
                    <a:lnTo>
                      <a:pt x="678" y="84"/>
                    </a:lnTo>
                    <a:lnTo>
                      <a:pt x="655" y="86"/>
                    </a:lnTo>
                    <a:lnTo>
                      <a:pt x="620" y="92"/>
                    </a:lnTo>
                    <a:lnTo>
                      <a:pt x="602" y="64"/>
                    </a:lnTo>
                    <a:lnTo>
                      <a:pt x="583" y="50"/>
                    </a:lnTo>
                    <a:lnTo>
                      <a:pt x="583" y="28"/>
                    </a:lnTo>
                    <a:lnTo>
                      <a:pt x="589" y="3"/>
                    </a:lnTo>
                    <a:lnTo>
                      <a:pt x="604" y="0"/>
                    </a:lnTo>
                    <a:lnTo>
                      <a:pt x="626" y="22"/>
                    </a:lnTo>
                    <a:lnTo>
                      <a:pt x="631" y="11"/>
                    </a:lnTo>
                    <a:lnTo>
                      <a:pt x="649" y="0"/>
                    </a:lnTo>
                    <a:lnTo>
                      <a:pt x="670" y="17"/>
                    </a:lnTo>
                    <a:lnTo>
                      <a:pt x="682" y="3"/>
                    </a:lnTo>
                    <a:lnTo>
                      <a:pt x="694" y="25"/>
                    </a:lnTo>
                    <a:lnTo>
                      <a:pt x="696" y="39"/>
                    </a:lnTo>
                    <a:lnTo>
                      <a:pt x="727" y="59"/>
                    </a:lnTo>
                    <a:lnTo>
                      <a:pt x="715" y="75"/>
                    </a:lnTo>
                    <a:lnTo>
                      <a:pt x="715" y="98"/>
                    </a:lnTo>
                    <a:lnTo>
                      <a:pt x="767" y="103"/>
                    </a:lnTo>
                    <a:lnTo>
                      <a:pt x="781" y="75"/>
                    </a:lnTo>
                    <a:lnTo>
                      <a:pt x="771" y="61"/>
                    </a:lnTo>
                    <a:lnTo>
                      <a:pt x="748" y="64"/>
                    </a:lnTo>
                    <a:lnTo>
                      <a:pt x="754" y="33"/>
                    </a:lnTo>
                    <a:lnTo>
                      <a:pt x="801" y="50"/>
                    </a:lnTo>
                    <a:lnTo>
                      <a:pt x="810" y="72"/>
                    </a:lnTo>
                    <a:lnTo>
                      <a:pt x="849" y="72"/>
                    </a:lnTo>
                    <a:lnTo>
                      <a:pt x="884" y="100"/>
                    </a:lnTo>
                    <a:lnTo>
                      <a:pt x="903" y="95"/>
                    </a:lnTo>
                    <a:lnTo>
                      <a:pt x="925" y="120"/>
                    </a:lnTo>
                    <a:lnTo>
                      <a:pt x="903" y="153"/>
                    </a:lnTo>
                    <a:lnTo>
                      <a:pt x="886" y="128"/>
                    </a:lnTo>
                    <a:lnTo>
                      <a:pt x="874" y="137"/>
                    </a:lnTo>
                    <a:lnTo>
                      <a:pt x="859" y="156"/>
                    </a:lnTo>
                    <a:lnTo>
                      <a:pt x="834" y="173"/>
                    </a:lnTo>
                    <a:lnTo>
                      <a:pt x="847" y="198"/>
                    </a:lnTo>
                    <a:lnTo>
                      <a:pt x="824" y="201"/>
                    </a:lnTo>
                    <a:lnTo>
                      <a:pt x="804" y="234"/>
                    </a:lnTo>
                    <a:lnTo>
                      <a:pt x="785" y="276"/>
                    </a:lnTo>
                    <a:lnTo>
                      <a:pt x="814" y="312"/>
                    </a:lnTo>
                    <a:lnTo>
                      <a:pt x="837" y="354"/>
                    </a:lnTo>
                    <a:lnTo>
                      <a:pt x="878" y="359"/>
                    </a:lnTo>
                    <a:lnTo>
                      <a:pt x="917" y="354"/>
                    </a:lnTo>
                    <a:lnTo>
                      <a:pt x="935" y="376"/>
                    </a:lnTo>
                    <a:lnTo>
                      <a:pt x="927" y="387"/>
                    </a:lnTo>
                    <a:lnTo>
                      <a:pt x="915" y="410"/>
                    </a:lnTo>
                    <a:lnTo>
                      <a:pt x="933" y="449"/>
                    </a:lnTo>
                    <a:lnTo>
                      <a:pt x="938" y="476"/>
                    </a:lnTo>
                    <a:lnTo>
                      <a:pt x="960" y="490"/>
                    </a:lnTo>
                    <a:lnTo>
                      <a:pt x="989" y="465"/>
                    </a:lnTo>
                    <a:lnTo>
                      <a:pt x="981" y="429"/>
                    </a:lnTo>
                    <a:lnTo>
                      <a:pt x="956" y="398"/>
                    </a:lnTo>
                    <a:lnTo>
                      <a:pt x="985" y="362"/>
                    </a:lnTo>
                    <a:lnTo>
                      <a:pt x="960" y="301"/>
                    </a:lnTo>
                    <a:lnTo>
                      <a:pt x="937" y="276"/>
                    </a:lnTo>
                    <a:lnTo>
                      <a:pt x="956" y="254"/>
                    </a:lnTo>
                    <a:lnTo>
                      <a:pt x="952" y="220"/>
                    </a:lnTo>
                    <a:lnTo>
                      <a:pt x="966" y="201"/>
                    </a:lnTo>
                    <a:lnTo>
                      <a:pt x="989" y="220"/>
                    </a:lnTo>
                    <a:lnTo>
                      <a:pt x="1043" y="293"/>
                    </a:lnTo>
                    <a:lnTo>
                      <a:pt x="1076" y="304"/>
                    </a:lnTo>
                    <a:lnTo>
                      <a:pt x="1086" y="284"/>
                    </a:lnTo>
                    <a:lnTo>
                      <a:pt x="1078" y="245"/>
                    </a:lnTo>
                    <a:lnTo>
                      <a:pt x="1098" y="251"/>
                    </a:lnTo>
                    <a:lnTo>
                      <a:pt x="1131" y="295"/>
                    </a:lnTo>
                    <a:lnTo>
                      <a:pt x="1137" y="320"/>
                    </a:lnTo>
                    <a:lnTo>
                      <a:pt x="1156" y="337"/>
                    </a:lnTo>
                    <a:lnTo>
                      <a:pt x="1195" y="357"/>
                    </a:lnTo>
                    <a:lnTo>
                      <a:pt x="1214" y="393"/>
                    </a:lnTo>
                    <a:lnTo>
                      <a:pt x="1244" y="418"/>
                    </a:lnTo>
                    <a:lnTo>
                      <a:pt x="1259" y="426"/>
                    </a:lnTo>
                    <a:lnTo>
                      <a:pt x="1261" y="449"/>
                    </a:lnTo>
                    <a:lnTo>
                      <a:pt x="1238" y="462"/>
                    </a:lnTo>
                    <a:lnTo>
                      <a:pt x="1224" y="446"/>
                    </a:lnTo>
                    <a:lnTo>
                      <a:pt x="1212" y="449"/>
                    </a:lnTo>
                    <a:lnTo>
                      <a:pt x="1209" y="485"/>
                    </a:lnTo>
                    <a:lnTo>
                      <a:pt x="1189" y="493"/>
                    </a:lnTo>
                    <a:lnTo>
                      <a:pt x="1168" y="474"/>
                    </a:lnTo>
                    <a:lnTo>
                      <a:pt x="1123" y="474"/>
                    </a:lnTo>
                    <a:lnTo>
                      <a:pt x="1117" y="515"/>
                    </a:lnTo>
                    <a:lnTo>
                      <a:pt x="1129" y="540"/>
                    </a:lnTo>
                    <a:lnTo>
                      <a:pt x="1146" y="527"/>
                    </a:lnTo>
                    <a:lnTo>
                      <a:pt x="1164" y="521"/>
                    </a:lnTo>
                    <a:lnTo>
                      <a:pt x="1181" y="535"/>
                    </a:lnTo>
                    <a:lnTo>
                      <a:pt x="1158" y="566"/>
                    </a:lnTo>
                    <a:lnTo>
                      <a:pt x="1181" y="593"/>
                    </a:lnTo>
                    <a:lnTo>
                      <a:pt x="1212" y="602"/>
                    </a:lnTo>
                    <a:lnTo>
                      <a:pt x="1209" y="618"/>
                    </a:lnTo>
                    <a:lnTo>
                      <a:pt x="1197" y="621"/>
                    </a:lnTo>
                    <a:lnTo>
                      <a:pt x="1168" y="716"/>
                    </a:lnTo>
                    <a:lnTo>
                      <a:pt x="1170" y="655"/>
                    </a:lnTo>
                    <a:lnTo>
                      <a:pt x="1183" y="624"/>
                    </a:lnTo>
                    <a:lnTo>
                      <a:pt x="1168" y="610"/>
                    </a:lnTo>
                    <a:lnTo>
                      <a:pt x="1150" y="630"/>
                    </a:lnTo>
                    <a:lnTo>
                      <a:pt x="1160" y="646"/>
                    </a:lnTo>
                    <a:lnTo>
                      <a:pt x="1146" y="657"/>
                    </a:lnTo>
                    <a:lnTo>
                      <a:pt x="1133" y="671"/>
                    </a:lnTo>
                    <a:lnTo>
                      <a:pt x="1135" y="713"/>
                    </a:lnTo>
                    <a:lnTo>
                      <a:pt x="1115" y="727"/>
                    </a:lnTo>
                    <a:lnTo>
                      <a:pt x="1088" y="730"/>
                    </a:lnTo>
                    <a:lnTo>
                      <a:pt x="1098" y="752"/>
                    </a:lnTo>
                    <a:lnTo>
                      <a:pt x="1088" y="777"/>
                    </a:lnTo>
                    <a:lnTo>
                      <a:pt x="1098" y="797"/>
                    </a:lnTo>
                    <a:lnTo>
                      <a:pt x="1082" y="839"/>
                    </a:lnTo>
                    <a:lnTo>
                      <a:pt x="1076" y="878"/>
                    </a:lnTo>
                    <a:lnTo>
                      <a:pt x="1053" y="900"/>
                    </a:lnTo>
                    <a:lnTo>
                      <a:pt x="1024" y="961"/>
                    </a:lnTo>
                    <a:lnTo>
                      <a:pt x="1020" y="1003"/>
                    </a:lnTo>
                    <a:lnTo>
                      <a:pt x="1030" y="1036"/>
                    </a:lnTo>
                    <a:lnTo>
                      <a:pt x="1043" y="1078"/>
                    </a:lnTo>
                    <a:lnTo>
                      <a:pt x="1051" y="1123"/>
                    </a:lnTo>
                    <a:lnTo>
                      <a:pt x="1038" y="1142"/>
                    </a:lnTo>
                    <a:lnTo>
                      <a:pt x="1020" y="1128"/>
                    </a:lnTo>
                    <a:lnTo>
                      <a:pt x="1024" y="1106"/>
                    </a:lnTo>
                    <a:lnTo>
                      <a:pt x="1014" y="1056"/>
                    </a:lnTo>
                    <a:lnTo>
                      <a:pt x="1003" y="1048"/>
                    </a:lnTo>
                    <a:lnTo>
                      <a:pt x="995" y="1017"/>
                    </a:lnTo>
                    <a:lnTo>
                      <a:pt x="979" y="1017"/>
                    </a:lnTo>
                    <a:lnTo>
                      <a:pt x="962" y="1000"/>
                    </a:lnTo>
                    <a:lnTo>
                      <a:pt x="942" y="1006"/>
                    </a:lnTo>
                    <a:lnTo>
                      <a:pt x="925" y="995"/>
                    </a:lnTo>
                    <a:lnTo>
                      <a:pt x="903" y="1009"/>
                    </a:lnTo>
                    <a:lnTo>
                      <a:pt x="865" y="997"/>
                    </a:lnTo>
                    <a:lnTo>
                      <a:pt x="890" y="1034"/>
                    </a:lnTo>
                    <a:lnTo>
                      <a:pt x="859" y="1031"/>
                    </a:lnTo>
                    <a:lnTo>
                      <a:pt x="837" y="1003"/>
                    </a:lnTo>
                    <a:lnTo>
                      <a:pt x="799" y="1003"/>
                    </a:lnTo>
                    <a:lnTo>
                      <a:pt x="804" y="1048"/>
                    </a:lnTo>
                    <a:lnTo>
                      <a:pt x="775" y="1034"/>
                    </a:lnTo>
                    <a:lnTo>
                      <a:pt x="760" y="1078"/>
                    </a:lnTo>
                    <a:lnTo>
                      <a:pt x="771" y="1098"/>
                    </a:lnTo>
                    <a:lnTo>
                      <a:pt x="760" y="1151"/>
                    </a:lnTo>
                    <a:lnTo>
                      <a:pt x="773" y="1212"/>
                    </a:lnTo>
                    <a:lnTo>
                      <a:pt x="789" y="1254"/>
                    </a:lnTo>
                    <a:lnTo>
                      <a:pt x="806" y="1293"/>
                    </a:lnTo>
                    <a:lnTo>
                      <a:pt x="859" y="1290"/>
                    </a:lnTo>
                    <a:lnTo>
                      <a:pt x="880" y="1282"/>
                    </a:lnTo>
                    <a:lnTo>
                      <a:pt x="884" y="1254"/>
                    </a:lnTo>
                    <a:lnTo>
                      <a:pt x="872" y="1231"/>
                    </a:lnTo>
                    <a:lnTo>
                      <a:pt x="874" y="1212"/>
                    </a:lnTo>
                    <a:lnTo>
                      <a:pt x="907" y="1217"/>
                    </a:lnTo>
                    <a:lnTo>
                      <a:pt x="940" y="1206"/>
                    </a:lnTo>
                    <a:lnTo>
                      <a:pt x="940" y="1231"/>
                    </a:lnTo>
                    <a:lnTo>
                      <a:pt x="931" y="1268"/>
                    </a:lnTo>
                    <a:lnTo>
                      <a:pt x="915" y="1295"/>
                    </a:lnTo>
                    <a:lnTo>
                      <a:pt x="911" y="1334"/>
                    </a:lnTo>
                    <a:lnTo>
                      <a:pt x="933" y="1351"/>
                    </a:lnTo>
                    <a:lnTo>
                      <a:pt x="962" y="1346"/>
                    </a:lnTo>
                    <a:lnTo>
                      <a:pt x="979" y="1360"/>
                    </a:lnTo>
                    <a:lnTo>
                      <a:pt x="995" y="1354"/>
                    </a:lnTo>
                    <a:lnTo>
                      <a:pt x="1001" y="1379"/>
                    </a:lnTo>
                    <a:lnTo>
                      <a:pt x="987" y="1415"/>
                    </a:lnTo>
                    <a:lnTo>
                      <a:pt x="999" y="1438"/>
                    </a:lnTo>
                    <a:lnTo>
                      <a:pt x="1001" y="1482"/>
                    </a:lnTo>
                    <a:lnTo>
                      <a:pt x="1020" y="1513"/>
                    </a:lnTo>
                    <a:lnTo>
                      <a:pt x="1045" y="1521"/>
                    </a:lnTo>
                    <a:lnTo>
                      <a:pt x="1063" y="1513"/>
                    </a:lnTo>
                    <a:lnTo>
                      <a:pt x="1071" y="1516"/>
                    </a:lnTo>
                    <a:lnTo>
                      <a:pt x="1104" y="1516"/>
                    </a:lnTo>
                    <a:lnTo>
                      <a:pt x="1133" y="1518"/>
                    </a:lnTo>
                    <a:lnTo>
                      <a:pt x="1141" y="1499"/>
                    </a:lnTo>
                    <a:lnTo>
                      <a:pt x="1115" y="1532"/>
                    </a:lnTo>
                    <a:lnTo>
                      <a:pt x="1098" y="1529"/>
                    </a:lnTo>
                    <a:lnTo>
                      <a:pt x="1080" y="1532"/>
                    </a:lnTo>
                    <a:lnTo>
                      <a:pt x="1045" y="1549"/>
                    </a:lnTo>
                    <a:lnTo>
                      <a:pt x="1016" y="1527"/>
                    </a:lnTo>
                    <a:lnTo>
                      <a:pt x="989" y="1513"/>
                    </a:lnTo>
                    <a:lnTo>
                      <a:pt x="977" y="1516"/>
                    </a:lnTo>
                    <a:lnTo>
                      <a:pt x="979" y="1496"/>
                    </a:lnTo>
                    <a:lnTo>
                      <a:pt x="977" y="1465"/>
                    </a:lnTo>
                    <a:lnTo>
                      <a:pt x="954" y="1438"/>
                    </a:lnTo>
                    <a:lnTo>
                      <a:pt x="905" y="1421"/>
                    </a:lnTo>
                    <a:lnTo>
                      <a:pt x="898" y="1410"/>
                    </a:lnTo>
                    <a:lnTo>
                      <a:pt x="884" y="1412"/>
                    </a:lnTo>
                    <a:lnTo>
                      <a:pt x="870" y="1399"/>
                    </a:lnTo>
                    <a:lnTo>
                      <a:pt x="853" y="1385"/>
                    </a:lnTo>
                    <a:lnTo>
                      <a:pt x="830" y="1346"/>
                    </a:lnTo>
                    <a:lnTo>
                      <a:pt x="802" y="1334"/>
                    </a:lnTo>
                    <a:lnTo>
                      <a:pt x="787" y="1360"/>
                    </a:lnTo>
                    <a:lnTo>
                      <a:pt x="769" y="1340"/>
                    </a:lnTo>
                    <a:lnTo>
                      <a:pt x="748" y="1340"/>
                    </a:lnTo>
                    <a:lnTo>
                      <a:pt x="705" y="1326"/>
                    </a:lnTo>
                    <a:lnTo>
                      <a:pt x="628" y="1259"/>
                    </a:lnTo>
                    <a:lnTo>
                      <a:pt x="622" y="1190"/>
                    </a:lnTo>
                    <a:lnTo>
                      <a:pt x="614" y="1162"/>
                    </a:lnTo>
                    <a:lnTo>
                      <a:pt x="600" y="1142"/>
                    </a:lnTo>
                    <a:lnTo>
                      <a:pt x="583" y="1103"/>
                    </a:lnTo>
                    <a:lnTo>
                      <a:pt x="501" y="970"/>
                    </a:lnTo>
                    <a:lnTo>
                      <a:pt x="501" y="1020"/>
                    </a:lnTo>
                    <a:lnTo>
                      <a:pt x="552" y="1109"/>
                    </a:lnTo>
                    <a:lnTo>
                      <a:pt x="573" y="1184"/>
                    </a:lnTo>
                    <a:lnTo>
                      <a:pt x="542" y="1167"/>
                    </a:lnTo>
                    <a:lnTo>
                      <a:pt x="536" y="1123"/>
                    </a:lnTo>
                    <a:lnTo>
                      <a:pt x="495" y="1095"/>
                    </a:lnTo>
                    <a:lnTo>
                      <a:pt x="519" y="1078"/>
                    </a:lnTo>
                    <a:lnTo>
                      <a:pt x="464" y="1031"/>
                    </a:lnTo>
                    <a:lnTo>
                      <a:pt x="486" y="1003"/>
                    </a:lnTo>
                    <a:lnTo>
                      <a:pt x="466" y="947"/>
                    </a:lnTo>
                    <a:lnTo>
                      <a:pt x="400" y="830"/>
                    </a:lnTo>
                    <a:lnTo>
                      <a:pt x="392" y="763"/>
                    </a:lnTo>
                    <a:lnTo>
                      <a:pt x="396" y="713"/>
                    </a:lnTo>
                    <a:lnTo>
                      <a:pt x="414" y="657"/>
                    </a:lnTo>
                    <a:lnTo>
                      <a:pt x="414" y="602"/>
                    </a:lnTo>
                    <a:lnTo>
                      <a:pt x="400" y="568"/>
                    </a:lnTo>
                    <a:lnTo>
                      <a:pt x="437" y="557"/>
                    </a:lnTo>
                    <a:lnTo>
                      <a:pt x="392" y="490"/>
                    </a:lnTo>
                    <a:lnTo>
                      <a:pt x="394" y="460"/>
                    </a:lnTo>
                    <a:lnTo>
                      <a:pt x="375" y="418"/>
                    </a:lnTo>
                    <a:lnTo>
                      <a:pt x="383" y="393"/>
                    </a:lnTo>
                    <a:lnTo>
                      <a:pt x="369" y="379"/>
                    </a:lnTo>
                    <a:lnTo>
                      <a:pt x="367" y="351"/>
                    </a:lnTo>
                    <a:lnTo>
                      <a:pt x="354" y="329"/>
                    </a:lnTo>
                    <a:lnTo>
                      <a:pt x="369" y="309"/>
                    </a:lnTo>
                    <a:lnTo>
                      <a:pt x="348" y="295"/>
                    </a:lnTo>
                    <a:lnTo>
                      <a:pt x="330" y="315"/>
                    </a:lnTo>
                    <a:lnTo>
                      <a:pt x="305" y="276"/>
                    </a:lnTo>
                    <a:lnTo>
                      <a:pt x="278" y="265"/>
                    </a:lnTo>
                    <a:lnTo>
                      <a:pt x="239" y="265"/>
                    </a:lnTo>
                    <a:lnTo>
                      <a:pt x="214" y="301"/>
                    </a:lnTo>
                    <a:lnTo>
                      <a:pt x="202" y="290"/>
                    </a:lnTo>
                    <a:lnTo>
                      <a:pt x="223" y="242"/>
                    </a:lnTo>
                    <a:lnTo>
                      <a:pt x="204" y="251"/>
                    </a:lnTo>
                    <a:lnTo>
                      <a:pt x="165" y="301"/>
                    </a:lnTo>
                    <a:lnTo>
                      <a:pt x="124" y="345"/>
                    </a:lnTo>
                    <a:lnTo>
                      <a:pt x="87" y="357"/>
                    </a:lnTo>
                    <a:lnTo>
                      <a:pt x="25" y="401"/>
                    </a:lnTo>
                    <a:lnTo>
                      <a:pt x="0" y="398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3" name="Freeform 35"/>
              <p:cNvSpPr>
                <a:spLocks/>
              </p:cNvSpPr>
              <p:nvPr/>
            </p:nvSpPr>
            <p:spPr bwMode="ltGray">
              <a:xfrm>
                <a:off x="994" y="615"/>
                <a:ext cx="429" cy="408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0" y="53"/>
                  </a:cxn>
                  <a:cxn ang="0">
                    <a:pos x="10" y="31"/>
                  </a:cxn>
                  <a:cxn ang="0">
                    <a:pos x="25" y="0"/>
                  </a:cxn>
                  <a:cxn ang="0">
                    <a:pos x="103" y="20"/>
                  </a:cxn>
                  <a:cxn ang="0">
                    <a:pos x="236" y="56"/>
                  </a:cxn>
                  <a:cxn ang="0">
                    <a:pos x="289" y="86"/>
                  </a:cxn>
                  <a:cxn ang="0">
                    <a:pos x="358" y="114"/>
                  </a:cxn>
                  <a:cxn ang="0">
                    <a:pos x="393" y="167"/>
                  </a:cxn>
                  <a:cxn ang="0">
                    <a:pos x="428" y="192"/>
                  </a:cxn>
                  <a:cxn ang="0">
                    <a:pos x="414" y="212"/>
                  </a:cxn>
                  <a:cxn ang="0">
                    <a:pos x="414" y="237"/>
                  </a:cxn>
                  <a:cxn ang="0">
                    <a:pos x="401" y="243"/>
                  </a:cxn>
                  <a:cxn ang="0">
                    <a:pos x="389" y="265"/>
                  </a:cxn>
                  <a:cxn ang="0">
                    <a:pos x="401" y="287"/>
                  </a:cxn>
                  <a:cxn ang="0">
                    <a:pos x="399" y="304"/>
                  </a:cxn>
                  <a:cxn ang="0">
                    <a:pos x="385" y="326"/>
                  </a:cxn>
                  <a:cxn ang="0">
                    <a:pos x="387" y="348"/>
                  </a:cxn>
                  <a:cxn ang="0">
                    <a:pos x="411" y="371"/>
                  </a:cxn>
                  <a:cxn ang="0">
                    <a:pos x="413" y="393"/>
                  </a:cxn>
                  <a:cxn ang="0">
                    <a:pos x="407" y="404"/>
                  </a:cxn>
                  <a:cxn ang="0">
                    <a:pos x="383" y="407"/>
                  </a:cxn>
                  <a:cxn ang="0">
                    <a:pos x="366" y="396"/>
                  </a:cxn>
                  <a:cxn ang="0">
                    <a:pos x="347" y="368"/>
                  </a:cxn>
                  <a:cxn ang="0">
                    <a:pos x="339" y="368"/>
                  </a:cxn>
                  <a:cxn ang="0">
                    <a:pos x="329" y="357"/>
                  </a:cxn>
                  <a:cxn ang="0">
                    <a:pos x="320" y="323"/>
                  </a:cxn>
                  <a:cxn ang="0">
                    <a:pos x="308" y="312"/>
                  </a:cxn>
                  <a:cxn ang="0">
                    <a:pos x="283" y="295"/>
                  </a:cxn>
                  <a:cxn ang="0">
                    <a:pos x="261" y="284"/>
                  </a:cxn>
                  <a:cxn ang="0">
                    <a:pos x="230" y="254"/>
                  </a:cxn>
                  <a:cxn ang="0">
                    <a:pos x="217" y="231"/>
                  </a:cxn>
                  <a:cxn ang="0">
                    <a:pos x="219" y="215"/>
                  </a:cxn>
                  <a:cxn ang="0">
                    <a:pos x="232" y="201"/>
                  </a:cxn>
                  <a:cxn ang="0">
                    <a:pos x="221" y="184"/>
                  </a:cxn>
                  <a:cxn ang="0">
                    <a:pos x="209" y="192"/>
                  </a:cxn>
                  <a:cxn ang="0">
                    <a:pos x="190" y="167"/>
                  </a:cxn>
                  <a:cxn ang="0">
                    <a:pos x="186" y="181"/>
                  </a:cxn>
                  <a:cxn ang="0">
                    <a:pos x="168" y="181"/>
                  </a:cxn>
                  <a:cxn ang="0">
                    <a:pos x="165" y="170"/>
                  </a:cxn>
                  <a:cxn ang="0">
                    <a:pos x="165" y="151"/>
                  </a:cxn>
                  <a:cxn ang="0">
                    <a:pos x="157" y="139"/>
                  </a:cxn>
                  <a:cxn ang="0">
                    <a:pos x="145" y="142"/>
                  </a:cxn>
                  <a:cxn ang="0">
                    <a:pos x="130" y="112"/>
                  </a:cxn>
                  <a:cxn ang="0">
                    <a:pos x="118" y="109"/>
                  </a:cxn>
                  <a:cxn ang="0">
                    <a:pos x="101" y="95"/>
                  </a:cxn>
                  <a:cxn ang="0">
                    <a:pos x="64" y="98"/>
                  </a:cxn>
                  <a:cxn ang="0">
                    <a:pos x="27" y="95"/>
                  </a:cxn>
                  <a:cxn ang="0">
                    <a:pos x="0" y="84"/>
                  </a:cxn>
                </a:cxnLst>
                <a:rect l="0" t="0" r="r" b="b"/>
                <a:pathLst>
                  <a:path w="429" h="408">
                    <a:moveTo>
                      <a:pt x="0" y="84"/>
                    </a:moveTo>
                    <a:lnTo>
                      <a:pt x="10" y="53"/>
                    </a:lnTo>
                    <a:lnTo>
                      <a:pt x="10" y="31"/>
                    </a:lnTo>
                    <a:lnTo>
                      <a:pt x="25" y="0"/>
                    </a:lnTo>
                    <a:lnTo>
                      <a:pt x="103" y="20"/>
                    </a:lnTo>
                    <a:lnTo>
                      <a:pt x="236" y="56"/>
                    </a:lnTo>
                    <a:lnTo>
                      <a:pt x="289" y="86"/>
                    </a:lnTo>
                    <a:lnTo>
                      <a:pt x="358" y="114"/>
                    </a:lnTo>
                    <a:lnTo>
                      <a:pt x="393" y="167"/>
                    </a:lnTo>
                    <a:lnTo>
                      <a:pt x="428" y="192"/>
                    </a:lnTo>
                    <a:lnTo>
                      <a:pt x="414" y="212"/>
                    </a:lnTo>
                    <a:lnTo>
                      <a:pt x="414" y="237"/>
                    </a:lnTo>
                    <a:lnTo>
                      <a:pt x="401" y="243"/>
                    </a:lnTo>
                    <a:lnTo>
                      <a:pt x="389" y="265"/>
                    </a:lnTo>
                    <a:lnTo>
                      <a:pt x="401" y="287"/>
                    </a:lnTo>
                    <a:lnTo>
                      <a:pt x="399" y="304"/>
                    </a:lnTo>
                    <a:lnTo>
                      <a:pt x="385" y="326"/>
                    </a:lnTo>
                    <a:lnTo>
                      <a:pt x="387" y="348"/>
                    </a:lnTo>
                    <a:lnTo>
                      <a:pt x="411" y="371"/>
                    </a:lnTo>
                    <a:lnTo>
                      <a:pt x="413" y="393"/>
                    </a:lnTo>
                    <a:lnTo>
                      <a:pt x="407" y="404"/>
                    </a:lnTo>
                    <a:lnTo>
                      <a:pt x="383" y="407"/>
                    </a:lnTo>
                    <a:lnTo>
                      <a:pt x="366" y="396"/>
                    </a:lnTo>
                    <a:lnTo>
                      <a:pt x="347" y="368"/>
                    </a:lnTo>
                    <a:lnTo>
                      <a:pt x="339" y="368"/>
                    </a:lnTo>
                    <a:lnTo>
                      <a:pt x="329" y="357"/>
                    </a:lnTo>
                    <a:lnTo>
                      <a:pt x="320" y="323"/>
                    </a:lnTo>
                    <a:lnTo>
                      <a:pt x="308" y="312"/>
                    </a:lnTo>
                    <a:lnTo>
                      <a:pt x="283" y="295"/>
                    </a:lnTo>
                    <a:lnTo>
                      <a:pt x="261" y="284"/>
                    </a:lnTo>
                    <a:lnTo>
                      <a:pt x="230" y="254"/>
                    </a:lnTo>
                    <a:lnTo>
                      <a:pt x="217" y="231"/>
                    </a:lnTo>
                    <a:lnTo>
                      <a:pt x="219" y="215"/>
                    </a:lnTo>
                    <a:lnTo>
                      <a:pt x="232" y="201"/>
                    </a:lnTo>
                    <a:lnTo>
                      <a:pt x="221" y="184"/>
                    </a:lnTo>
                    <a:lnTo>
                      <a:pt x="209" y="192"/>
                    </a:lnTo>
                    <a:lnTo>
                      <a:pt x="190" y="167"/>
                    </a:lnTo>
                    <a:lnTo>
                      <a:pt x="186" y="181"/>
                    </a:lnTo>
                    <a:lnTo>
                      <a:pt x="168" y="181"/>
                    </a:lnTo>
                    <a:lnTo>
                      <a:pt x="165" y="170"/>
                    </a:lnTo>
                    <a:lnTo>
                      <a:pt x="165" y="151"/>
                    </a:lnTo>
                    <a:lnTo>
                      <a:pt x="157" y="139"/>
                    </a:lnTo>
                    <a:lnTo>
                      <a:pt x="145" y="142"/>
                    </a:lnTo>
                    <a:lnTo>
                      <a:pt x="130" y="112"/>
                    </a:lnTo>
                    <a:lnTo>
                      <a:pt x="118" y="109"/>
                    </a:lnTo>
                    <a:lnTo>
                      <a:pt x="101" y="95"/>
                    </a:lnTo>
                    <a:lnTo>
                      <a:pt x="64" y="98"/>
                    </a:lnTo>
                    <a:lnTo>
                      <a:pt x="27" y="95"/>
                    </a:lnTo>
                    <a:lnTo>
                      <a:pt x="0" y="84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4" name="Freeform 36"/>
              <p:cNvSpPr>
                <a:spLocks/>
              </p:cNvSpPr>
              <p:nvPr/>
            </p:nvSpPr>
            <p:spPr bwMode="ltGray">
              <a:xfrm>
                <a:off x="908" y="758"/>
                <a:ext cx="274" cy="21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7"/>
                  </a:cxn>
                  <a:cxn ang="0">
                    <a:pos x="0" y="36"/>
                  </a:cxn>
                  <a:cxn ang="0">
                    <a:pos x="19" y="56"/>
                  </a:cxn>
                  <a:cxn ang="0">
                    <a:pos x="31" y="50"/>
                  </a:cxn>
                  <a:cxn ang="0">
                    <a:pos x="35" y="59"/>
                  </a:cxn>
                  <a:cxn ang="0">
                    <a:pos x="46" y="61"/>
                  </a:cxn>
                  <a:cxn ang="0">
                    <a:pos x="54" y="47"/>
                  </a:cxn>
                  <a:cxn ang="0">
                    <a:pos x="81" y="50"/>
                  </a:cxn>
                  <a:cxn ang="0">
                    <a:pos x="85" y="64"/>
                  </a:cxn>
                  <a:cxn ang="0">
                    <a:pos x="94" y="70"/>
                  </a:cxn>
                  <a:cxn ang="0">
                    <a:pos x="117" y="67"/>
                  </a:cxn>
                  <a:cxn ang="0">
                    <a:pos x="125" y="75"/>
                  </a:cxn>
                  <a:cxn ang="0">
                    <a:pos x="137" y="84"/>
                  </a:cxn>
                  <a:cxn ang="0">
                    <a:pos x="146" y="100"/>
                  </a:cxn>
                  <a:cxn ang="0">
                    <a:pos x="146" y="123"/>
                  </a:cxn>
                  <a:cxn ang="0">
                    <a:pos x="138" y="128"/>
                  </a:cxn>
                  <a:cxn ang="0">
                    <a:pos x="142" y="137"/>
                  </a:cxn>
                  <a:cxn ang="0">
                    <a:pos x="131" y="150"/>
                  </a:cxn>
                  <a:cxn ang="0">
                    <a:pos x="131" y="170"/>
                  </a:cxn>
                  <a:cxn ang="0">
                    <a:pos x="148" y="173"/>
                  </a:cxn>
                  <a:cxn ang="0">
                    <a:pos x="158" y="167"/>
                  </a:cxn>
                  <a:cxn ang="0">
                    <a:pos x="161" y="159"/>
                  </a:cxn>
                  <a:cxn ang="0">
                    <a:pos x="167" y="167"/>
                  </a:cxn>
                  <a:cxn ang="0">
                    <a:pos x="177" y="162"/>
                  </a:cxn>
                  <a:cxn ang="0">
                    <a:pos x="198" y="173"/>
                  </a:cxn>
                  <a:cxn ang="0">
                    <a:pos x="211" y="192"/>
                  </a:cxn>
                  <a:cxn ang="0">
                    <a:pos x="215" y="192"/>
                  </a:cxn>
                  <a:cxn ang="0">
                    <a:pos x="217" y="203"/>
                  </a:cxn>
                  <a:cxn ang="0">
                    <a:pos x="231" y="209"/>
                  </a:cxn>
                  <a:cxn ang="0">
                    <a:pos x="246" y="209"/>
                  </a:cxn>
                  <a:cxn ang="0">
                    <a:pos x="236" y="198"/>
                  </a:cxn>
                  <a:cxn ang="0">
                    <a:pos x="240" y="187"/>
                  </a:cxn>
                  <a:cxn ang="0">
                    <a:pos x="252" y="198"/>
                  </a:cxn>
                  <a:cxn ang="0">
                    <a:pos x="265" y="201"/>
                  </a:cxn>
                  <a:cxn ang="0">
                    <a:pos x="267" y="184"/>
                  </a:cxn>
                  <a:cxn ang="0">
                    <a:pos x="254" y="170"/>
                  </a:cxn>
                  <a:cxn ang="0">
                    <a:pos x="244" y="170"/>
                  </a:cxn>
                  <a:cxn ang="0">
                    <a:pos x="231" y="156"/>
                  </a:cxn>
                  <a:cxn ang="0">
                    <a:pos x="244" y="156"/>
                  </a:cxn>
                  <a:cxn ang="0">
                    <a:pos x="254" y="164"/>
                  </a:cxn>
                  <a:cxn ang="0">
                    <a:pos x="273" y="164"/>
                  </a:cxn>
                  <a:cxn ang="0">
                    <a:pos x="269" y="148"/>
                  </a:cxn>
                  <a:cxn ang="0">
                    <a:pos x="252" y="131"/>
                  </a:cxn>
                  <a:cxn ang="0">
                    <a:pos x="240" y="128"/>
                  </a:cxn>
                  <a:cxn ang="0">
                    <a:pos x="223" y="109"/>
                  </a:cxn>
                  <a:cxn ang="0">
                    <a:pos x="202" y="103"/>
                  </a:cxn>
                  <a:cxn ang="0">
                    <a:pos x="185" y="95"/>
                  </a:cxn>
                  <a:cxn ang="0">
                    <a:pos x="171" y="70"/>
                  </a:cxn>
                  <a:cxn ang="0">
                    <a:pos x="161" y="39"/>
                  </a:cxn>
                  <a:cxn ang="0">
                    <a:pos x="148" y="39"/>
                  </a:cxn>
                  <a:cxn ang="0">
                    <a:pos x="144" y="31"/>
                  </a:cxn>
                  <a:cxn ang="0">
                    <a:pos x="137" y="33"/>
                  </a:cxn>
                  <a:cxn ang="0">
                    <a:pos x="123" y="20"/>
                  </a:cxn>
                  <a:cxn ang="0">
                    <a:pos x="100" y="14"/>
                  </a:cxn>
                  <a:cxn ang="0">
                    <a:pos x="90" y="22"/>
                  </a:cxn>
                  <a:cxn ang="0">
                    <a:pos x="69" y="14"/>
                  </a:cxn>
                  <a:cxn ang="0">
                    <a:pos x="56" y="14"/>
                  </a:cxn>
                  <a:cxn ang="0">
                    <a:pos x="50" y="3"/>
                  </a:cxn>
                  <a:cxn ang="0">
                    <a:pos x="44" y="0"/>
                  </a:cxn>
                  <a:cxn ang="0">
                    <a:pos x="35" y="3"/>
                  </a:cxn>
                  <a:cxn ang="0">
                    <a:pos x="10" y="0"/>
                  </a:cxn>
                </a:cxnLst>
                <a:rect l="0" t="0" r="r" b="b"/>
                <a:pathLst>
                  <a:path w="274" h="210">
                    <a:moveTo>
                      <a:pt x="10" y="0"/>
                    </a:moveTo>
                    <a:lnTo>
                      <a:pt x="0" y="17"/>
                    </a:lnTo>
                    <a:lnTo>
                      <a:pt x="0" y="36"/>
                    </a:lnTo>
                    <a:lnTo>
                      <a:pt x="19" y="56"/>
                    </a:lnTo>
                    <a:lnTo>
                      <a:pt x="31" y="50"/>
                    </a:lnTo>
                    <a:lnTo>
                      <a:pt x="35" y="59"/>
                    </a:lnTo>
                    <a:lnTo>
                      <a:pt x="46" y="61"/>
                    </a:lnTo>
                    <a:lnTo>
                      <a:pt x="54" y="47"/>
                    </a:lnTo>
                    <a:lnTo>
                      <a:pt x="81" y="50"/>
                    </a:lnTo>
                    <a:lnTo>
                      <a:pt x="85" y="64"/>
                    </a:lnTo>
                    <a:lnTo>
                      <a:pt x="94" y="70"/>
                    </a:lnTo>
                    <a:lnTo>
                      <a:pt x="117" y="67"/>
                    </a:lnTo>
                    <a:lnTo>
                      <a:pt x="125" y="75"/>
                    </a:lnTo>
                    <a:lnTo>
                      <a:pt x="137" y="84"/>
                    </a:lnTo>
                    <a:lnTo>
                      <a:pt x="146" y="100"/>
                    </a:lnTo>
                    <a:lnTo>
                      <a:pt x="146" y="123"/>
                    </a:lnTo>
                    <a:lnTo>
                      <a:pt x="138" y="128"/>
                    </a:lnTo>
                    <a:lnTo>
                      <a:pt x="142" y="137"/>
                    </a:lnTo>
                    <a:lnTo>
                      <a:pt x="131" y="150"/>
                    </a:lnTo>
                    <a:lnTo>
                      <a:pt x="131" y="170"/>
                    </a:lnTo>
                    <a:lnTo>
                      <a:pt x="148" y="173"/>
                    </a:lnTo>
                    <a:lnTo>
                      <a:pt x="158" y="167"/>
                    </a:lnTo>
                    <a:lnTo>
                      <a:pt x="161" y="159"/>
                    </a:lnTo>
                    <a:lnTo>
                      <a:pt x="167" y="167"/>
                    </a:lnTo>
                    <a:lnTo>
                      <a:pt x="177" y="162"/>
                    </a:lnTo>
                    <a:lnTo>
                      <a:pt x="198" y="173"/>
                    </a:lnTo>
                    <a:lnTo>
                      <a:pt x="211" y="192"/>
                    </a:lnTo>
                    <a:lnTo>
                      <a:pt x="215" y="192"/>
                    </a:lnTo>
                    <a:lnTo>
                      <a:pt x="217" y="203"/>
                    </a:lnTo>
                    <a:lnTo>
                      <a:pt x="231" y="209"/>
                    </a:lnTo>
                    <a:lnTo>
                      <a:pt x="246" y="209"/>
                    </a:lnTo>
                    <a:lnTo>
                      <a:pt x="236" y="198"/>
                    </a:lnTo>
                    <a:lnTo>
                      <a:pt x="240" y="187"/>
                    </a:lnTo>
                    <a:lnTo>
                      <a:pt x="252" y="198"/>
                    </a:lnTo>
                    <a:lnTo>
                      <a:pt x="265" y="201"/>
                    </a:lnTo>
                    <a:lnTo>
                      <a:pt x="267" y="184"/>
                    </a:lnTo>
                    <a:lnTo>
                      <a:pt x="254" y="170"/>
                    </a:lnTo>
                    <a:lnTo>
                      <a:pt x="244" y="170"/>
                    </a:lnTo>
                    <a:lnTo>
                      <a:pt x="231" y="156"/>
                    </a:lnTo>
                    <a:lnTo>
                      <a:pt x="244" y="156"/>
                    </a:lnTo>
                    <a:lnTo>
                      <a:pt x="254" y="164"/>
                    </a:lnTo>
                    <a:lnTo>
                      <a:pt x="273" y="164"/>
                    </a:lnTo>
                    <a:lnTo>
                      <a:pt x="269" y="148"/>
                    </a:lnTo>
                    <a:lnTo>
                      <a:pt x="252" y="131"/>
                    </a:lnTo>
                    <a:lnTo>
                      <a:pt x="240" y="128"/>
                    </a:lnTo>
                    <a:lnTo>
                      <a:pt x="223" y="109"/>
                    </a:lnTo>
                    <a:lnTo>
                      <a:pt x="202" y="103"/>
                    </a:lnTo>
                    <a:lnTo>
                      <a:pt x="185" y="95"/>
                    </a:lnTo>
                    <a:lnTo>
                      <a:pt x="171" y="70"/>
                    </a:lnTo>
                    <a:lnTo>
                      <a:pt x="161" y="39"/>
                    </a:lnTo>
                    <a:lnTo>
                      <a:pt x="148" y="39"/>
                    </a:lnTo>
                    <a:lnTo>
                      <a:pt x="144" y="31"/>
                    </a:lnTo>
                    <a:lnTo>
                      <a:pt x="137" y="33"/>
                    </a:lnTo>
                    <a:lnTo>
                      <a:pt x="123" y="20"/>
                    </a:lnTo>
                    <a:lnTo>
                      <a:pt x="100" y="14"/>
                    </a:lnTo>
                    <a:lnTo>
                      <a:pt x="90" y="22"/>
                    </a:lnTo>
                    <a:lnTo>
                      <a:pt x="69" y="14"/>
                    </a:lnTo>
                    <a:lnTo>
                      <a:pt x="56" y="14"/>
                    </a:lnTo>
                    <a:lnTo>
                      <a:pt x="50" y="3"/>
                    </a:lnTo>
                    <a:lnTo>
                      <a:pt x="44" y="0"/>
                    </a:lnTo>
                    <a:lnTo>
                      <a:pt x="35" y="3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5" name="Freeform 37"/>
              <p:cNvSpPr>
                <a:spLocks/>
              </p:cNvSpPr>
              <p:nvPr/>
            </p:nvSpPr>
            <p:spPr bwMode="ltGray">
              <a:xfrm>
                <a:off x="1064" y="1925"/>
                <a:ext cx="195" cy="98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17" y="20"/>
                  </a:cxn>
                  <a:cxn ang="0">
                    <a:pos x="25" y="20"/>
                  </a:cxn>
                  <a:cxn ang="0">
                    <a:pos x="38" y="6"/>
                  </a:cxn>
                  <a:cxn ang="0">
                    <a:pos x="54" y="6"/>
                  </a:cxn>
                  <a:cxn ang="0">
                    <a:pos x="58" y="3"/>
                  </a:cxn>
                  <a:cxn ang="0">
                    <a:pos x="63" y="0"/>
                  </a:cxn>
                  <a:cxn ang="0">
                    <a:pos x="83" y="17"/>
                  </a:cxn>
                  <a:cxn ang="0">
                    <a:pos x="88" y="29"/>
                  </a:cxn>
                  <a:cxn ang="0">
                    <a:pos x="92" y="23"/>
                  </a:cxn>
                  <a:cxn ang="0">
                    <a:pos x="108" y="34"/>
                  </a:cxn>
                  <a:cxn ang="0">
                    <a:pos x="117" y="34"/>
                  </a:cxn>
                  <a:cxn ang="0">
                    <a:pos x="125" y="43"/>
                  </a:cxn>
                  <a:cxn ang="0">
                    <a:pos x="138" y="49"/>
                  </a:cxn>
                  <a:cxn ang="0">
                    <a:pos x="138" y="63"/>
                  </a:cxn>
                  <a:cxn ang="0">
                    <a:pos x="163" y="63"/>
                  </a:cxn>
                  <a:cxn ang="0">
                    <a:pos x="169" y="77"/>
                  </a:cxn>
                  <a:cxn ang="0">
                    <a:pos x="184" y="77"/>
                  </a:cxn>
                  <a:cxn ang="0">
                    <a:pos x="194" y="94"/>
                  </a:cxn>
                  <a:cxn ang="0">
                    <a:pos x="188" y="97"/>
                  </a:cxn>
                  <a:cxn ang="0">
                    <a:pos x="184" y="91"/>
                  </a:cxn>
                  <a:cxn ang="0">
                    <a:pos x="182" y="88"/>
                  </a:cxn>
                  <a:cxn ang="0">
                    <a:pos x="169" y="91"/>
                  </a:cxn>
                  <a:cxn ang="0">
                    <a:pos x="165" y="94"/>
                  </a:cxn>
                  <a:cxn ang="0">
                    <a:pos x="154" y="97"/>
                  </a:cxn>
                  <a:cxn ang="0">
                    <a:pos x="136" y="97"/>
                  </a:cxn>
                  <a:cxn ang="0">
                    <a:pos x="125" y="97"/>
                  </a:cxn>
                  <a:cxn ang="0">
                    <a:pos x="125" y="88"/>
                  </a:cxn>
                  <a:cxn ang="0">
                    <a:pos x="108" y="66"/>
                  </a:cxn>
                  <a:cxn ang="0">
                    <a:pos x="108" y="51"/>
                  </a:cxn>
                  <a:cxn ang="0">
                    <a:pos x="88" y="51"/>
                  </a:cxn>
                  <a:cxn ang="0">
                    <a:pos x="81" y="43"/>
                  </a:cxn>
                  <a:cxn ang="0">
                    <a:pos x="75" y="51"/>
                  </a:cxn>
                  <a:cxn ang="0">
                    <a:pos x="69" y="40"/>
                  </a:cxn>
                  <a:cxn ang="0">
                    <a:pos x="63" y="40"/>
                  </a:cxn>
                  <a:cxn ang="0">
                    <a:pos x="63" y="26"/>
                  </a:cxn>
                  <a:cxn ang="0">
                    <a:pos x="58" y="20"/>
                  </a:cxn>
                  <a:cxn ang="0">
                    <a:pos x="40" y="23"/>
                  </a:cxn>
                  <a:cxn ang="0">
                    <a:pos x="29" y="40"/>
                  </a:cxn>
                  <a:cxn ang="0">
                    <a:pos x="15" y="43"/>
                  </a:cxn>
                  <a:cxn ang="0">
                    <a:pos x="0" y="49"/>
                  </a:cxn>
                </a:cxnLst>
                <a:rect l="0" t="0" r="r" b="b"/>
                <a:pathLst>
                  <a:path w="195" h="98">
                    <a:moveTo>
                      <a:pt x="0" y="49"/>
                    </a:moveTo>
                    <a:lnTo>
                      <a:pt x="17" y="20"/>
                    </a:lnTo>
                    <a:lnTo>
                      <a:pt x="25" y="20"/>
                    </a:lnTo>
                    <a:lnTo>
                      <a:pt x="38" y="6"/>
                    </a:lnTo>
                    <a:lnTo>
                      <a:pt x="54" y="6"/>
                    </a:lnTo>
                    <a:lnTo>
                      <a:pt x="58" y="3"/>
                    </a:lnTo>
                    <a:lnTo>
                      <a:pt x="63" y="0"/>
                    </a:lnTo>
                    <a:lnTo>
                      <a:pt x="83" y="17"/>
                    </a:lnTo>
                    <a:lnTo>
                      <a:pt x="88" y="29"/>
                    </a:lnTo>
                    <a:lnTo>
                      <a:pt x="92" y="23"/>
                    </a:lnTo>
                    <a:lnTo>
                      <a:pt x="108" y="34"/>
                    </a:lnTo>
                    <a:lnTo>
                      <a:pt x="117" y="34"/>
                    </a:lnTo>
                    <a:lnTo>
                      <a:pt x="125" y="43"/>
                    </a:lnTo>
                    <a:lnTo>
                      <a:pt x="138" y="49"/>
                    </a:lnTo>
                    <a:lnTo>
                      <a:pt x="138" y="63"/>
                    </a:lnTo>
                    <a:lnTo>
                      <a:pt x="163" y="63"/>
                    </a:lnTo>
                    <a:lnTo>
                      <a:pt x="169" y="77"/>
                    </a:lnTo>
                    <a:lnTo>
                      <a:pt x="184" y="77"/>
                    </a:lnTo>
                    <a:lnTo>
                      <a:pt x="194" y="94"/>
                    </a:lnTo>
                    <a:lnTo>
                      <a:pt x="188" y="97"/>
                    </a:lnTo>
                    <a:lnTo>
                      <a:pt x="184" y="91"/>
                    </a:lnTo>
                    <a:lnTo>
                      <a:pt x="182" y="88"/>
                    </a:lnTo>
                    <a:lnTo>
                      <a:pt x="169" y="91"/>
                    </a:lnTo>
                    <a:lnTo>
                      <a:pt x="165" y="94"/>
                    </a:lnTo>
                    <a:lnTo>
                      <a:pt x="154" y="97"/>
                    </a:lnTo>
                    <a:lnTo>
                      <a:pt x="136" y="97"/>
                    </a:lnTo>
                    <a:lnTo>
                      <a:pt x="125" y="97"/>
                    </a:lnTo>
                    <a:lnTo>
                      <a:pt x="125" y="88"/>
                    </a:lnTo>
                    <a:lnTo>
                      <a:pt x="108" y="66"/>
                    </a:lnTo>
                    <a:lnTo>
                      <a:pt x="108" y="51"/>
                    </a:lnTo>
                    <a:lnTo>
                      <a:pt x="88" y="51"/>
                    </a:lnTo>
                    <a:lnTo>
                      <a:pt x="81" y="43"/>
                    </a:lnTo>
                    <a:lnTo>
                      <a:pt x="75" y="51"/>
                    </a:lnTo>
                    <a:lnTo>
                      <a:pt x="69" y="40"/>
                    </a:lnTo>
                    <a:lnTo>
                      <a:pt x="63" y="40"/>
                    </a:lnTo>
                    <a:lnTo>
                      <a:pt x="63" y="26"/>
                    </a:lnTo>
                    <a:lnTo>
                      <a:pt x="58" y="20"/>
                    </a:lnTo>
                    <a:lnTo>
                      <a:pt x="40" y="23"/>
                    </a:lnTo>
                    <a:lnTo>
                      <a:pt x="29" y="40"/>
                    </a:lnTo>
                    <a:lnTo>
                      <a:pt x="15" y="43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6" name="Freeform 38"/>
              <p:cNvSpPr>
                <a:spLocks/>
              </p:cNvSpPr>
              <p:nvPr/>
            </p:nvSpPr>
            <p:spPr bwMode="ltGray">
              <a:xfrm>
                <a:off x="1234" y="1995"/>
                <a:ext cx="129" cy="83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12" y="65"/>
                  </a:cxn>
                  <a:cxn ang="0">
                    <a:pos x="40" y="62"/>
                  </a:cxn>
                  <a:cxn ang="0">
                    <a:pos x="52" y="79"/>
                  </a:cxn>
                  <a:cxn ang="0">
                    <a:pos x="68" y="82"/>
                  </a:cxn>
                  <a:cxn ang="0">
                    <a:pos x="76" y="62"/>
                  </a:cxn>
                  <a:cxn ang="0">
                    <a:pos x="72" y="57"/>
                  </a:cxn>
                  <a:cxn ang="0">
                    <a:pos x="80" y="48"/>
                  </a:cxn>
                  <a:cxn ang="0">
                    <a:pos x="96" y="62"/>
                  </a:cxn>
                  <a:cxn ang="0">
                    <a:pos x="108" y="62"/>
                  </a:cxn>
                  <a:cxn ang="0">
                    <a:pos x="108" y="54"/>
                  </a:cxn>
                  <a:cxn ang="0">
                    <a:pos x="116" y="54"/>
                  </a:cxn>
                  <a:cxn ang="0">
                    <a:pos x="128" y="40"/>
                  </a:cxn>
                  <a:cxn ang="0">
                    <a:pos x="120" y="37"/>
                  </a:cxn>
                  <a:cxn ang="0">
                    <a:pos x="120" y="23"/>
                  </a:cxn>
                  <a:cxn ang="0">
                    <a:pos x="120" y="11"/>
                  </a:cxn>
                  <a:cxn ang="0">
                    <a:pos x="102" y="8"/>
                  </a:cxn>
                  <a:cxn ang="0">
                    <a:pos x="88" y="11"/>
                  </a:cxn>
                  <a:cxn ang="0">
                    <a:pos x="76" y="11"/>
                  </a:cxn>
                  <a:cxn ang="0">
                    <a:pos x="58" y="8"/>
                  </a:cxn>
                  <a:cxn ang="0">
                    <a:pos x="44" y="0"/>
                  </a:cxn>
                  <a:cxn ang="0">
                    <a:pos x="40" y="8"/>
                  </a:cxn>
                  <a:cxn ang="0">
                    <a:pos x="38" y="25"/>
                  </a:cxn>
                  <a:cxn ang="0">
                    <a:pos x="24" y="25"/>
                  </a:cxn>
                  <a:cxn ang="0">
                    <a:pos x="20" y="40"/>
                  </a:cxn>
                  <a:cxn ang="0">
                    <a:pos x="12" y="45"/>
                  </a:cxn>
                  <a:cxn ang="0">
                    <a:pos x="0" y="62"/>
                  </a:cxn>
                </a:cxnLst>
                <a:rect l="0" t="0" r="r" b="b"/>
                <a:pathLst>
                  <a:path w="129" h="83">
                    <a:moveTo>
                      <a:pt x="0" y="62"/>
                    </a:moveTo>
                    <a:lnTo>
                      <a:pt x="12" y="65"/>
                    </a:lnTo>
                    <a:lnTo>
                      <a:pt x="40" y="62"/>
                    </a:lnTo>
                    <a:lnTo>
                      <a:pt x="52" y="79"/>
                    </a:lnTo>
                    <a:lnTo>
                      <a:pt x="68" y="82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80" y="48"/>
                    </a:lnTo>
                    <a:lnTo>
                      <a:pt x="96" y="62"/>
                    </a:lnTo>
                    <a:lnTo>
                      <a:pt x="108" y="62"/>
                    </a:lnTo>
                    <a:lnTo>
                      <a:pt x="108" y="54"/>
                    </a:lnTo>
                    <a:lnTo>
                      <a:pt x="116" y="54"/>
                    </a:lnTo>
                    <a:lnTo>
                      <a:pt x="128" y="40"/>
                    </a:lnTo>
                    <a:lnTo>
                      <a:pt x="120" y="37"/>
                    </a:lnTo>
                    <a:lnTo>
                      <a:pt x="120" y="23"/>
                    </a:lnTo>
                    <a:lnTo>
                      <a:pt x="120" y="11"/>
                    </a:lnTo>
                    <a:lnTo>
                      <a:pt x="102" y="8"/>
                    </a:lnTo>
                    <a:lnTo>
                      <a:pt x="88" y="11"/>
                    </a:lnTo>
                    <a:lnTo>
                      <a:pt x="76" y="11"/>
                    </a:lnTo>
                    <a:lnTo>
                      <a:pt x="58" y="8"/>
                    </a:lnTo>
                    <a:lnTo>
                      <a:pt x="44" y="0"/>
                    </a:lnTo>
                    <a:lnTo>
                      <a:pt x="40" y="8"/>
                    </a:lnTo>
                    <a:lnTo>
                      <a:pt x="38" y="25"/>
                    </a:lnTo>
                    <a:lnTo>
                      <a:pt x="24" y="25"/>
                    </a:lnTo>
                    <a:lnTo>
                      <a:pt x="20" y="40"/>
                    </a:lnTo>
                    <a:lnTo>
                      <a:pt x="12" y="45"/>
                    </a:lnTo>
                    <a:lnTo>
                      <a:pt x="0" y="62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7" name="Freeform 39"/>
              <p:cNvSpPr>
                <a:spLocks/>
              </p:cNvSpPr>
              <p:nvPr/>
            </p:nvSpPr>
            <p:spPr bwMode="ltGray">
              <a:xfrm>
                <a:off x="1155" y="2228"/>
                <a:ext cx="802" cy="1698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152" y="3"/>
                  </a:cxn>
                  <a:cxn ang="0">
                    <a:pos x="127" y="59"/>
                  </a:cxn>
                  <a:cxn ang="0">
                    <a:pos x="152" y="56"/>
                  </a:cxn>
                  <a:cxn ang="0">
                    <a:pos x="177" y="53"/>
                  </a:cxn>
                  <a:cxn ang="0">
                    <a:pos x="212" y="73"/>
                  </a:cxn>
                  <a:cxn ang="0">
                    <a:pos x="322" y="103"/>
                  </a:cxn>
                  <a:cxn ang="0">
                    <a:pos x="372" y="134"/>
                  </a:cxn>
                  <a:cxn ang="0">
                    <a:pos x="437" y="151"/>
                  </a:cxn>
                  <a:cxn ang="0">
                    <a:pos x="530" y="234"/>
                  </a:cxn>
                  <a:cxn ang="0">
                    <a:pos x="581" y="338"/>
                  </a:cxn>
                  <a:cxn ang="0">
                    <a:pos x="780" y="424"/>
                  </a:cxn>
                  <a:cxn ang="0">
                    <a:pos x="782" y="567"/>
                  </a:cxn>
                  <a:cxn ang="0">
                    <a:pos x="731" y="642"/>
                  </a:cxn>
                  <a:cxn ang="0">
                    <a:pos x="723" y="751"/>
                  </a:cxn>
                  <a:cxn ang="0">
                    <a:pos x="694" y="798"/>
                  </a:cxn>
                  <a:cxn ang="0">
                    <a:pos x="647" y="879"/>
                  </a:cxn>
                  <a:cxn ang="0">
                    <a:pos x="579" y="907"/>
                  </a:cxn>
                  <a:cxn ang="0">
                    <a:pos x="544" y="991"/>
                  </a:cxn>
                  <a:cxn ang="0">
                    <a:pos x="536" y="1061"/>
                  </a:cxn>
                  <a:cxn ang="0">
                    <a:pos x="481" y="1125"/>
                  </a:cxn>
                  <a:cxn ang="0">
                    <a:pos x="448" y="1175"/>
                  </a:cxn>
                  <a:cxn ang="0">
                    <a:pos x="427" y="1200"/>
                  </a:cxn>
                  <a:cxn ang="0">
                    <a:pos x="415" y="1267"/>
                  </a:cxn>
                  <a:cxn ang="0">
                    <a:pos x="361" y="1295"/>
                  </a:cxn>
                  <a:cxn ang="0">
                    <a:pos x="318" y="1323"/>
                  </a:cxn>
                  <a:cxn ang="0">
                    <a:pos x="316" y="1387"/>
                  </a:cxn>
                  <a:cxn ang="0">
                    <a:pos x="275" y="1437"/>
                  </a:cxn>
                  <a:cxn ang="0">
                    <a:pos x="300" y="1482"/>
                  </a:cxn>
                  <a:cxn ang="0">
                    <a:pos x="259" y="1524"/>
                  </a:cxn>
                  <a:cxn ang="0">
                    <a:pos x="238" y="1597"/>
                  </a:cxn>
                  <a:cxn ang="0">
                    <a:pos x="292" y="1697"/>
                  </a:cxn>
                  <a:cxn ang="0">
                    <a:pos x="228" y="1647"/>
                  </a:cxn>
                  <a:cxn ang="0">
                    <a:pos x="187" y="1557"/>
                  </a:cxn>
                  <a:cxn ang="0">
                    <a:pos x="183" y="1323"/>
                  </a:cxn>
                  <a:cxn ang="0">
                    <a:pos x="177" y="1223"/>
                  </a:cxn>
                  <a:cxn ang="0">
                    <a:pos x="181" y="1114"/>
                  </a:cxn>
                  <a:cxn ang="0">
                    <a:pos x="189" y="1027"/>
                  </a:cxn>
                  <a:cxn ang="0">
                    <a:pos x="185" y="888"/>
                  </a:cxn>
                  <a:cxn ang="0">
                    <a:pos x="191" y="773"/>
                  </a:cxn>
                  <a:cxn ang="0">
                    <a:pos x="144" y="695"/>
                  </a:cxn>
                  <a:cxn ang="0">
                    <a:pos x="72" y="634"/>
                  </a:cxn>
                  <a:cxn ang="0">
                    <a:pos x="47" y="539"/>
                  </a:cxn>
                  <a:cxn ang="0">
                    <a:pos x="14" y="486"/>
                  </a:cxn>
                  <a:cxn ang="0">
                    <a:pos x="16" y="396"/>
                  </a:cxn>
                  <a:cxn ang="0">
                    <a:pos x="8" y="310"/>
                  </a:cxn>
                  <a:cxn ang="0">
                    <a:pos x="58" y="140"/>
                  </a:cxn>
                </a:cxnLst>
                <a:rect l="0" t="0" r="r" b="b"/>
                <a:pathLst>
                  <a:path w="802" h="1698">
                    <a:moveTo>
                      <a:pt x="62" y="75"/>
                    </a:moveTo>
                    <a:lnTo>
                      <a:pt x="72" y="56"/>
                    </a:lnTo>
                    <a:lnTo>
                      <a:pt x="92" y="28"/>
                    </a:lnTo>
                    <a:lnTo>
                      <a:pt x="121" y="11"/>
                    </a:lnTo>
                    <a:lnTo>
                      <a:pt x="136" y="0"/>
                    </a:lnTo>
                    <a:lnTo>
                      <a:pt x="152" y="3"/>
                    </a:lnTo>
                    <a:lnTo>
                      <a:pt x="148" y="17"/>
                    </a:lnTo>
                    <a:lnTo>
                      <a:pt x="131" y="31"/>
                    </a:lnTo>
                    <a:lnTo>
                      <a:pt x="127" y="59"/>
                    </a:lnTo>
                    <a:lnTo>
                      <a:pt x="131" y="81"/>
                    </a:lnTo>
                    <a:lnTo>
                      <a:pt x="146" y="81"/>
                    </a:lnTo>
                    <a:lnTo>
                      <a:pt x="152" y="56"/>
                    </a:lnTo>
                    <a:lnTo>
                      <a:pt x="156" y="31"/>
                    </a:lnTo>
                    <a:lnTo>
                      <a:pt x="166" y="39"/>
                    </a:lnTo>
                    <a:lnTo>
                      <a:pt x="177" y="53"/>
                    </a:lnTo>
                    <a:lnTo>
                      <a:pt x="197" y="47"/>
                    </a:lnTo>
                    <a:lnTo>
                      <a:pt x="209" y="59"/>
                    </a:lnTo>
                    <a:lnTo>
                      <a:pt x="212" y="73"/>
                    </a:lnTo>
                    <a:lnTo>
                      <a:pt x="242" y="67"/>
                    </a:lnTo>
                    <a:lnTo>
                      <a:pt x="300" y="59"/>
                    </a:lnTo>
                    <a:lnTo>
                      <a:pt x="322" y="103"/>
                    </a:lnTo>
                    <a:lnTo>
                      <a:pt x="359" y="126"/>
                    </a:lnTo>
                    <a:lnTo>
                      <a:pt x="357" y="145"/>
                    </a:lnTo>
                    <a:lnTo>
                      <a:pt x="372" y="134"/>
                    </a:lnTo>
                    <a:lnTo>
                      <a:pt x="390" y="134"/>
                    </a:lnTo>
                    <a:lnTo>
                      <a:pt x="411" y="154"/>
                    </a:lnTo>
                    <a:lnTo>
                      <a:pt x="437" y="151"/>
                    </a:lnTo>
                    <a:lnTo>
                      <a:pt x="458" y="154"/>
                    </a:lnTo>
                    <a:lnTo>
                      <a:pt x="493" y="190"/>
                    </a:lnTo>
                    <a:lnTo>
                      <a:pt x="530" y="234"/>
                    </a:lnTo>
                    <a:lnTo>
                      <a:pt x="546" y="285"/>
                    </a:lnTo>
                    <a:lnTo>
                      <a:pt x="536" y="324"/>
                    </a:lnTo>
                    <a:lnTo>
                      <a:pt x="581" y="338"/>
                    </a:lnTo>
                    <a:lnTo>
                      <a:pt x="655" y="357"/>
                    </a:lnTo>
                    <a:lnTo>
                      <a:pt x="731" y="380"/>
                    </a:lnTo>
                    <a:lnTo>
                      <a:pt x="780" y="424"/>
                    </a:lnTo>
                    <a:lnTo>
                      <a:pt x="801" y="466"/>
                    </a:lnTo>
                    <a:lnTo>
                      <a:pt x="801" y="519"/>
                    </a:lnTo>
                    <a:lnTo>
                      <a:pt x="782" y="567"/>
                    </a:lnTo>
                    <a:lnTo>
                      <a:pt x="760" y="592"/>
                    </a:lnTo>
                    <a:lnTo>
                      <a:pt x="746" y="608"/>
                    </a:lnTo>
                    <a:lnTo>
                      <a:pt x="731" y="642"/>
                    </a:lnTo>
                    <a:lnTo>
                      <a:pt x="729" y="673"/>
                    </a:lnTo>
                    <a:lnTo>
                      <a:pt x="731" y="712"/>
                    </a:lnTo>
                    <a:lnTo>
                      <a:pt x="723" y="751"/>
                    </a:lnTo>
                    <a:lnTo>
                      <a:pt x="711" y="759"/>
                    </a:lnTo>
                    <a:lnTo>
                      <a:pt x="707" y="782"/>
                    </a:lnTo>
                    <a:lnTo>
                      <a:pt x="694" y="798"/>
                    </a:lnTo>
                    <a:lnTo>
                      <a:pt x="692" y="818"/>
                    </a:lnTo>
                    <a:lnTo>
                      <a:pt x="674" y="840"/>
                    </a:lnTo>
                    <a:lnTo>
                      <a:pt x="647" y="879"/>
                    </a:lnTo>
                    <a:lnTo>
                      <a:pt x="624" y="890"/>
                    </a:lnTo>
                    <a:lnTo>
                      <a:pt x="608" y="888"/>
                    </a:lnTo>
                    <a:lnTo>
                      <a:pt x="579" y="907"/>
                    </a:lnTo>
                    <a:lnTo>
                      <a:pt x="550" y="952"/>
                    </a:lnTo>
                    <a:lnTo>
                      <a:pt x="544" y="969"/>
                    </a:lnTo>
                    <a:lnTo>
                      <a:pt x="544" y="991"/>
                    </a:lnTo>
                    <a:lnTo>
                      <a:pt x="550" y="1016"/>
                    </a:lnTo>
                    <a:lnTo>
                      <a:pt x="536" y="1041"/>
                    </a:lnTo>
                    <a:lnTo>
                      <a:pt x="536" y="1061"/>
                    </a:lnTo>
                    <a:lnTo>
                      <a:pt x="513" y="1083"/>
                    </a:lnTo>
                    <a:lnTo>
                      <a:pt x="495" y="1100"/>
                    </a:lnTo>
                    <a:lnTo>
                      <a:pt x="481" y="1125"/>
                    </a:lnTo>
                    <a:lnTo>
                      <a:pt x="476" y="1150"/>
                    </a:lnTo>
                    <a:lnTo>
                      <a:pt x="456" y="1181"/>
                    </a:lnTo>
                    <a:lnTo>
                      <a:pt x="448" y="1175"/>
                    </a:lnTo>
                    <a:lnTo>
                      <a:pt x="433" y="1175"/>
                    </a:lnTo>
                    <a:lnTo>
                      <a:pt x="413" y="1186"/>
                    </a:lnTo>
                    <a:lnTo>
                      <a:pt x="427" y="1200"/>
                    </a:lnTo>
                    <a:lnTo>
                      <a:pt x="427" y="1228"/>
                    </a:lnTo>
                    <a:lnTo>
                      <a:pt x="425" y="1250"/>
                    </a:lnTo>
                    <a:lnTo>
                      <a:pt x="415" y="1267"/>
                    </a:lnTo>
                    <a:lnTo>
                      <a:pt x="390" y="1270"/>
                    </a:lnTo>
                    <a:lnTo>
                      <a:pt x="370" y="1278"/>
                    </a:lnTo>
                    <a:lnTo>
                      <a:pt x="361" y="1295"/>
                    </a:lnTo>
                    <a:lnTo>
                      <a:pt x="361" y="1323"/>
                    </a:lnTo>
                    <a:lnTo>
                      <a:pt x="337" y="1326"/>
                    </a:lnTo>
                    <a:lnTo>
                      <a:pt x="318" y="1323"/>
                    </a:lnTo>
                    <a:lnTo>
                      <a:pt x="312" y="1334"/>
                    </a:lnTo>
                    <a:lnTo>
                      <a:pt x="322" y="1345"/>
                    </a:lnTo>
                    <a:lnTo>
                      <a:pt x="316" y="1387"/>
                    </a:lnTo>
                    <a:lnTo>
                      <a:pt x="308" y="1423"/>
                    </a:lnTo>
                    <a:lnTo>
                      <a:pt x="283" y="1423"/>
                    </a:lnTo>
                    <a:lnTo>
                      <a:pt x="275" y="1437"/>
                    </a:lnTo>
                    <a:lnTo>
                      <a:pt x="277" y="1465"/>
                    </a:lnTo>
                    <a:lnTo>
                      <a:pt x="290" y="1465"/>
                    </a:lnTo>
                    <a:lnTo>
                      <a:pt x="300" y="1482"/>
                    </a:lnTo>
                    <a:lnTo>
                      <a:pt x="294" y="1510"/>
                    </a:lnTo>
                    <a:lnTo>
                      <a:pt x="281" y="1513"/>
                    </a:lnTo>
                    <a:lnTo>
                      <a:pt x="259" y="1524"/>
                    </a:lnTo>
                    <a:lnTo>
                      <a:pt x="253" y="1546"/>
                    </a:lnTo>
                    <a:lnTo>
                      <a:pt x="251" y="1580"/>
                    </a:lnTo>
                    <a:lnTo>
                      <a:pt x="238" y="1597"/>
                    </a:lnTo>
                    <a:lnTo>
                      <a:pt x="286" y="1652"/>
                    </a:lnTo>
                    <a:lnTo>
                      <a:pt x="300" y="1680"/>
                    </a:lnTo>
                    <a:lnTo>
                      <a:pt x="292" y="1697"/>
                    </a:lnTo>
                    <a:lnTo>
                      <a:pt x="271" y="1686"/>
                    </a:lnTo>
                    <a:lnTo>
                      <a:pt x="253" y="1664"/>
                    </a:lnTo>
                    <a:lnTo>
                      <a:pt x="228" y="1647"/>
                    </a:lnTo>
                    <a:lnTo>
                      <a:pt x="205" y="1619"/>
                    </a:lnTo>
                    <a:lnTo>
                      <a:pt x="189" y="1585"/>
                    </a:lnTo>
                    <a:lnTo>
                      <a:pt x="187" y="1557"/>
                    </a:lnTo>
                    <a:lnTo>
                      <a:pt x="191" y="1535"/>
                    </a:lnTo>
                    <a:lnTo>
                      <a:pt x="189" y="1354"/>
                    </a:lnTo>
                    <a:lnTo>
                      <a:pt x="183" y="1323"/>
                    </a:lnTo>
                    <a:lnTo>
                      <a:pt x="166" y="1289"/>
                    </a:lnTo>
                    <a:lnTo>
                      <a:pt x="166" y="1259"/>
                    </a:lnTo>
                    <a:lnTo>
                      <a:pt x="177" y="1223"/>
                    </a:lnTo>
                    <a:lnTo>
                      <a:pt x="187" y="1178"/>
                    </a:lnTo>
                    <a:lnTo>
                      <a:pt x="183" y="1133"/>
                    </a:lnTo>
                    <a:lnTo>
                      <a:pt x="181" y="1114"/>
                    </a:lnTo>
                    <a:lnTo>
                      <a:pt x="179" y="1089"/>
                    </a:lnTo>
                    <a:lnTo>
                      <a:pt x="185" y="1077"/>
                    </a:lnTo>
                    <a:lnTo>
                      <a:pt x="189" y="1027"/>
                    </a:lnTo>
                    <a:lnTo>
                      <a:pt x="185" y="1002"/>
                    </a:lnTo>
                    <a:lnTo>
                      <a:pt x="193" y="941"/>
                    </a:lnTo>
                    <a:lnTo>
                      <a:pt x="185" y="888"/>
                    </a:lnTo>
                    <a:lnTo>
                      <a:pt x="191" y="860"/>
                    </a:lnTo>
                    <a:lnTo>
                      <a:pt x="201" y="807"/>
                    </a:lnTo>
                    <a:lnTo>
                      <a:pt x="191" y="773"/>
                    </a:lnTo>
                    <a:lnTo>
                      <a:pt x="172" y="748"/>
                    </a:lnTo>
                    <a:lnTo>
                      <a:pt x="166" y="720"/>
                    </a:lnTo>
                    <a:lnTo>
                      <a:pt x="144" y="695"/>
                    </a:lnTo>
                    <a:lnTo>
                      <a:pt x="121" y="678"/>
                    </a:lnTo>
                    <a:lnTo>
                      <a:pt x="88" y="670"/>
                    </a:lnTo>
                    <a:lnTo>
                      <a:pt x="72" y="634"/>
                    </a:lnTo>
                    <a:lnTo>
                      <a:pt x="51" y="597"/>
                    </a:lnTo>
                    <a:lnTo>
                      <a:pt x="49" y="567"/>
                    </a:lnTo>
                    <a:lnTo>
                      <a:pt x="47" y="539"/>
                    </a:lnTo>
                    <a:lnTo>
                      <a:pt x="41" y="519"/>
                    </a:lnTo>
                    <a:lnTo>
                      <a:pt x="29" y="497"/>
                    </a:lnTo>
                    <a:lnTo>
                      <a:pt x="14" y="486"/>
                    </a:lnTo>
                    <a:lnTo>
                      <a:pt x="2" y="463"/>
                    </a:lnTo>
                    <a:lnTo>
                      <a:pt x="16" y="444"/>
                    </a:lnTo>
                    <a:lnTo>
                      <a:pt x="16" y="396"/>
                    </a:lnTo>
                    <a:lnTo>
                      <a:pt x="8" y="371"/>
                    </a:lnTo>
                    <a:lnTo>
                      <a:pt x="0" y="346"/>
                    </a:lnTo>
                    <a:lnTo>
                      <a:pt x="8" y="310"/>
                    </a:lnTo>
                    <a:lnTo>
                      <a:pt x="39" y="220"/>
                    </a:lnTo>
                    <a:lnTo>
                      <a:pt x="41" y="181"/>
                    </a:lnTo>
                    <a:lnTo>
                      <a:pt x="58" y="140"/>
                    </a:lnTo>
                    <a:lnTo>
                      <a:pt x="58" y="117"/>
                    </a:lnTo>
                    <a:lnTo>
                      <a:pt x="62" y="75"/>
                    </a:lnTo>
                  </a:path>
                </a:pathLst>
              </a:custGeom>
              <a:solidFill>
                <a:schemeClr val="bg1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330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32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anose="020B0604020202020204" pitchFamily="34" charset="0"/>
              </a:defRPr>
            </a:lvl1pPr>
          </a:lstStyle>
          <a:p>
            <a:fld id="{CDFE824C-A362-4936-9A94-7D026F9BC3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524000" y="838200"/>
            <a:ext cx="5562600" cy="5562600"/>
          </a:xfrm>
          <a:prstGeom prst="ellipse">
            <a:avLst/>
          </a:prstGeom>
          <a:noFill/>
          <a:ln w="3810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905000" y="1219200"/>
            <a:ext cx="4800600" cy="4800600"/>
          </a:xfrm>
          <a:prstGeom prst="ellipse">
            <a:avLst/>
          </a:prstGeom>
          <a:noFill/>
          <a:ln w="3810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286000" y="1600200"/>
            <a:ext cx="4038600" cy="4038600"/>
          </a:xfrm>
          <a:prstGeom prst="ellipse">
            <a:avLst/>
          </a:prstGeom>
          <a:noFill/>
          <a:ln w="3810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667000" y="1981200"/>
            <a:ext cx="3276600" cy="3276600"/>
          </a:xfrm>
          <a:prstGeom prst="ellipse">
            <a:avLst/>
          </a:prstGeom>
          <a:noFill/>
          <a:ln w="3810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048000" y="2362200"/>
            <a:ext cx="2514600" cy="2514600"/>
          </a:xfrm>
          <a:prstGeom prst="ellipse">
            <a:avLst/>
          </a:prstGeom>
          <a:noFill/>
          <a:ln w="381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429000" y="2743200"/>
            <a:ext cx="1752600" cy="1752600"/>
          </a:xfrm>
          <a:prstGeom prst="ellipse">
            <a:avLst/>
          </a:prstGeom>
          <a:noFill/>
          <a:ln w="3810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2667000" y="914400"/>
            <a:ext cx="32766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8312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Franklin Gothic Demi" panose="020B0703020102020204" pitchFamily="34" charset="0"/>
              </a:rPr>
              <a:t>PUBLIC INFORMATION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1219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9626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Franklin Gothic Demi" panose="020B0703020102020204" pitchFamily="34" charset="0"/>
              </a:rPr>
              <a:t>CHRISTIAN LIVING</a:t>
            </a: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2362200" y="1676400"/>
            <a:ext cx="3810000" cy="3352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5388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CONVERSATIONAL EVANGELISM</a:t>
            </a:r>
          </a:p>
        </p:txBody>
      </p:sp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2819400" y="2057400"/>
            <a:ext cx="2971800" cy="243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0438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MINISTRY EVANGELISM</a:t>
            </a:r>
          </a:p>
        </p:txBody>
      </p:sp>
      <p:sp>
        <p:nvSpPr>
          <p:cNvPr id="3090" name="WordArt 18"/>
          <p:cNvSpPr>
            <a:spLocks noChangeArrowheads="1" noChangeShapeType="1" noTextEdit="1"/>
          </p:cNvSpPr>
          <p:nvPr/>
        </p:nvSpPr>
        <p:spPr bwMode="auto">
          <a:xfrm>
            <a:off x="3048000" y="2362200"/>
            <a:ext cx="2514600" cy="2743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2671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FRIENDSHIP EVANGELISM</a:t>
            </a:r>
          </a:p>
        </p:txBody>
      </p:sp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3429000" y="2743200"/>
            <a:ext cx="1828800" cy="213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87692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TEACHING THE GOSPEL</a:t>
            </a:r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3657600" y="2971800"/>
            <a:ext cx="1295400" cy="1295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657600" y="36576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WordArt 23"/>
          <p:cNvSpPr>
            <a:spLocks noChangeArrowheads="1" noChangeShapeType="1" noTextEdit="1"/>
          </p:cNvSpPr>
          <p:nvPr/>
        </p:nvSpPr>
        <p:spPr bwMode="auto">
          <a:xfrm>
            <a:off x="3810000" y="3124200"/>
            <a:ext cx="990600" cy="9906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827092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Demi" panose="020B0703020102020204" pitchFamily="34" charset="0"/>
              </a:rPr>
              <a:t>CONVERSION</a:t>
            </a:r>
          </a:p>
          <a:p>
            <a:pPr algn="ctr"/>
            <a:endParaRPr lang="en-US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Franklin Gothic Demi" panose="020B0703020102020204" pitchFamily="34" charset="0"/>
            </a:endParaRPr>
          </a:p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Demi" panose="020B0703020102020204" pitchFamily="34" charset="0"/>
              </a:rPr>
              <a:t>FOLLOW-UP</a:t>
            </a:r>
          </a:p>
        </p:txBody>
      </p:sp>
      <p:sp>
        <p:nvSpPr>
          <p:cNvPr id="3098" name="WordArt 26"/>
          <p:cNvSpPr>
            <a:spLocks noChangeArrowheads="1" noChangeShapeType="1" noTextEdit="1"/>
          </p:cNvSpPr>
          <p:nvPr/>
        </p:nvSpPr>
        <p:spPr bwMode="auto">
          <a:xfrm>
            <a:off x="1001889" y="516467"/>
            <a:ext cx="6667500" cy="64770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546756"/>
              </a:avLst>
            </a:prstTxWarp>
          </a:bodyPr>
          <a:lstStyle/>
          <a:p>
            <a:pPr algn="ctr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Demi" panose="020B0703020102020204" pitchFamily="34" charset="0"/>
              </a:rPr>
              <a:t>CREATING AN EVANGELISTIC CONGREGATION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524000" y="838200"/>
            <a:ext cx="5562600" cy="5562600"/>
          </a:xfrm>
          <a:prstGeom prst="ellipse">
            <a:avLst/>
          </a:prstGeom>
          <a:noFill/>
          <a:ln w="3810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905000" y="1219200"/>
            <a:ext cx="4800600" cy="4800600"/>
          </a:xfrm>
          <a:prstGeom prst="ellipse">
            <a:avLst/>
          </a:prstGeom>
          <a:noFill/>
          <a:ln w="3810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286000" y="1600200"/>
            <a:ext cx="4038600" cy="4038600"/>
          </a:xfrm>
          <a:prstGeom prst="ellipse">
            <a:avLst/>
          </a:prstGeom>
          <a:noFill/>
          <a:ln w="3810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667000" y="1981200"/>
            <a:ext cx="3276600" cy="3276600"/>
          </a:xfrm>
          <a:prstGeom prst="ellipse">
            <a:avLst/>
          </a:prstGeom>
          <a:noFill/>
          <a:ln w="3810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048000" y="2362200"/>
            <a:ext cx="2514600" cy="2514600"/>
          </a:xfrm>
          <a:prstGeom prst="ellipse">
            <a:avLst/>
          </a:prstGeom>
          <a:noFill/>
          <a:ln w="381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429000" y="2743200"/>
            <a:ext cx="1752600" cy="1752600"/>
          </a:xfrm>
          <a:prstGeom prst="ellipse">
            <a:avLst/>
          </a:prstGeom>
          <a:noFill/>
          <a:ln w="3810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2766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83124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Franklin Gothic Demi" panose="020B0703020102020204" pitchFamily="34" charset="0"/>
              </a:rPr>
              <a:t>PUBLIC INFORMATION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1219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9626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Franklin Gothic Demi" panose="020B0703020102020204" pitchFamily="34" charset="0"/>
              </a:rPr>
              <a:t>CHRISTIAN LIVING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3810000" cy="3352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53884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CONVERSATIONAL EVANGELISM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2819400" y="1981200"/>
            <a:ext cx="2971800" cy="243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0438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MINISTRY EVANGELISM</a:t>
            </a: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3048000" y="2362200"/>
            <a:ext cx="2514600" cy="2743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2671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FRIENDSHIP EVANGELISM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3429000" y="2743200"/>
            <a:ext cx="1828800" cy="213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87692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Franklin Gothic Demi" panose="020B0703020102020204" pitchFamily="34" charset="0"/>
              </a:rPr>
              <a:t>TEACHING THE GOSPEL</a:t>
            </a: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657600" y="2971800"/>
            <a:ext cx="1295400" cy="1295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657600" y="36576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3810000" y="3124200"/>
            <a:ext cx="990600" cy="9906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827092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Demi" panose="020B0703020102020204" pitchFamily="34" charset="0"/>
              </a:rPr>
              <a:t>CONVERSION</a:t>
            </a:r>
          </a:p>
          <a:p>
            <a:pPr algn="ctr"/>
            <a:endParaRPr lang="en-US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Franklin Gothic Demi" panose="020B0703020102020204" pitchFamily="34" charset="0"/>
            </a:endParaRPr>
          </a:p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Demi" panose="020B0703020102020204" pitchFamily="34" charset="0"/>
              </a:rPr>
              <a:t>FOLLOW-UP</a:t>
            </a:r>
          </a:p>
        </p:txBody>
      </p:sp>
      <p:pic>
        <p:nvPicPr>
          <p:cNvPr id="3176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9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2209800" y="1371600"/>
            <a:ext cx="4343400" cy="4343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827092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Demi" panose="020B0703020102020204" pitchFamily="34" charset="0"/>
              </a:rPr>
              <a:t>INTO ALL</a:t>
            </a:r>
          </a:p>
          <a:p>
            <a:pPr algn="ctr"/>
            <a:endParaRPr lang="en-US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Franklin Gothic Demi" panose="020B0703020102020204" pitchFamily="34" charset="0"/>
            </a:endParaRPr>
          </a:p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Demi" panose="020B0703020102020204" pitchFamily="34" charset="0"/>
              </a:rPr>
              <a:t>THE WORLD</a:t>
            </a:r>
          </a:p>
        </p:txBody>
      </p:sp>
      <p:pic>
        <p:nvPicPr>
          <p:cNvPr id="31768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54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WordArt 26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6667500" cy="64770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546756"/>
              </a:avLst>
            </a:prstTxWarp>
          </a:bodyPr>
          <a:lstStyle/>
          <a:p>
            <a:pPr algn="ctr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Demi" panose="020B0703020102020204" pitchFamily="34" charset="0"/>
              </a:rPr>
              <a:t>CREATING AN EVANGELISTIC CONGREGATION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85056" y="533400"/>
            <a:ext cx="6478588" cy="6477000"/>
            <a:chOff x="1085056" y="533400"/>
            <a:chExt cx="6478588" cy="6477000"/>
          </a:xfrm>
        </p:grpSpPr>
        <p:pic>
          <p:nvPicPr>
            <p:cNvPr id="6146" name="Picture 7" descr="Cong_Evan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78"/>
            <a:stretch/>
          </p:blipFill>
          <p:spPr bwMode="auto">
            <a:xfrm>
              <a:off x="1085056" y="685800"/>
              <a:ext cx="6478588" cy="60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085056" y="533400"/>
              <a:ext cx="6458744" cy="6477000"/>
            </a:xfrm>
            <a:prstGeom prst="rect">
              <a:avLst/>
            </a:prstGeom>
          </p:spPr>
          <p:txBody>
            <a:bodyPr spcFirstLastPara="1" wrap="none" fromWordArt="1">
              <a:prstTxWarp prst="textButton">
                <a:avLst>
                  <a:gd name="adj" fmla="val 11546756"/>
                </a:avLst>
              </a:prstTxWarp>
            </a:bodyPr>
            <a:lstStyle/>
            <a:p>
              <a:pPr algn="ctr"/>
              <a:r>
                <a:rPr lang="en-US" sz="54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Franklin Gothic Demi" panose="020B0703020102020204" pitchFamily="34" charset="0"/>
                </a:rPr>
                <a:t>CREATING AN EVANGELISTIC CONGREGATION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">
  <a:themeElements>
    <a:clrScheme name="WORLD 1">
      <a:dk1>
        <a:srgbClr val="336699"/>
      </a:dk1>
      <a:lt1>
        <a:srgbClr val="EAEAEA"/>
      </a:lt1>
      <a:dk2>
        <a:srgbClr val="0099CC"/>
      </a:dk2>
      <a:lt2>
        <a:srgbClr val="FFFFCC"/>
      </a:lt2>
      <a:accent1>
        <a:srgbClr val="00CCCC"/>
      </a:accent1>
      <a:accent2>
        <a:srgbClr val="B2B2B2"/>
      </a:accent2>
      <a:accent3>
        <a:srgbClr val="AACAE2"/>
      </a:accent3>
      <a:accent4>
        <a:srgbClr val="C8C8C8"/>
      </a:accent4>
      <a:accent5>
        <a:srgbClr val="AAE2E2"/>
      </a:accent5>
      <a:accent6>
        <a:srgbClr val="A1A1A1"/>
      </a:accent6>
      <a:hlink>
        <a:srgbClr val="FF7C80"/>
      </a:hlink>
      <a:folHlink>
        <a:srgbClr val="00CCFF"/>
      </a:folHlink>
    </a:clrScheme>
    <a:fontScheme name="WORLD">
      <a:majorFont>
        <a:latin typeface="Arial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 1">
        <a:dk1>
          <a:srgbClr val="336699"/>
        </a:dk1>
        <a:lt1>
          <a:srgbClr val="EAEAEA"/>
        </a:lt1>
        <a:dk2>
          <a:srgbClr val="0099CC"/>
        </a:dk2>
        <a:lt2>
          <a:srgbClr val="FFFFCC"/>
        </a:lt2>
        <a:accent1>
          <a:srgbClr val="00CCCC"/>
        </a:accent1>
        <a:accent2>
          <a:srgbClr val="B2B2B2"/>
        </a:accent2>
        <a:accent3>
          <a:srgbClr val="AACAE2"/>
        </a:accent3>
        <a:accent4>
          <a:srgbClr val="C8C8C8"/>
        </a:accent4>
        <a:accent5>
          <a:srgbClr val="AAE2E2"/>
        </a:accent5>
        <a:accent6>
          <a:srgbClr val="A1A1A1"/>
        </a:accent6>
        <a:hlink>
          <a:srgbClr val="FF7C8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2">
        <a:dk1>
          <a:srgbClr val="4D4D4D"/>
        </a:dk1>
        <a:lt1>
          <a:srgbClr val="CCECFF"/>
        </a:lt1>
        <a:dk2>
          <a:srgbClr val="336699"/>
        </a:dk2>
        <a:lt2>
          <a:srgbClr val="7AC4E8"/>
        </a:lt2>
        <a:accent1>
          <a:srgbClr val="00CCCC"/>
        </a:accent1>
        <a:accent2>
          <a:srgbClr val="CBCBCB"/>
        </a:accent2>
        <a:accent3>
          <a:srgbClr val="E2F4FF"/>
        </a:accent3>
        <a:accent4>
          <a:srgbClr val="404040"/>
        </a:accent4>
        <a:accent5>
          <a:srgbClr val="AAE2E2"/>
        </a:accent5>
        <a:accent6>
          <a:srgbClr val="B8B8B8"/>
        </a:accent6>
        <a:hlink>
          <a:srgbClr val="0099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3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EBEBEB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</Template>
  <TotalTime>190</TotalTime>
  <Words>46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WORLD</vt:lpstr>
      <vt:lpstr>PowerPoint Presentation</vt:lpstr>
      <vt:lpstr>PowerPoint Presentation</vt:lpstr>
      <vt:lpstr>PowerPoint Presentation</vt:lpstr>
    </vt:vector>
  </TitlesOfParts>
  <Company>Dewey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Lalli</dc:creator>
  <cp:lastModifiedBy>Kaye Wilkerson</cp:lastModifiedBy>
  <cp:revision>9</cp:revision>
  <dcterms:created xsi:type="dcterms:W3CDTF">2006-11-22T13:33:05Z</dcterms:created>
  <dcterms:modified xsi:type="dcterms:W3CDTF">2014-04-03T19:53:45Z</dcterms:modified>
</cp:coreProperties>
</file>